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76" r:id="rId7"/>
    <p:sldId id="280" r:id="rId8"/>
    <p:sldId id="284" r:id="rId9"/>
    <p:sldId id="285" r:id="rId10"/>
    <p:sldId id="281" r:id="rId11"/>
    <p:sldId id="282" r:id="rId12"/>
    <p:sldId id="283" r:id="rId13"/>
    <p:sldId id="286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NRS" initials="CNR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3" autoAdjust="0"/>
  </p:normalViewPr>
  <p:slideViewPr>
    <p:cSldViewPr>
      <p:cViewPr>
        <p:scale>
          <a:sx n="100" d="100"/>
          <a:sy n="100" d="100"/>
        </p:scale>
        <p:origin x="-1944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8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5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5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92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7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8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7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5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56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27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2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AD87-EBAC-46EC-B64B-4FDC40FDE584}" type="datetimeFigureOut">
              <a:rPr lang="fr-FR" smtClean="0"/>
              <a:t>11/03/2016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gif"/><Relationship Id="rId7" Type="http://schemas.openxmlformats.org/officeDocument/2006/relationships/image" Target="../media/image10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alphaModFix amt="7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944961"/>
            <a:ext cx="7772400" cy="1470025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biométrie au CRBPO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4700736"/>
            <a:ext cx="4248472" cy="1752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en cours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5895" y="390832"/>
            <a:ext cx="1366585" cy="13665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377863"/>
            <a:ext cx="1224136" cy="1419797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7020272" y="6401282"/>
            <a:ext cx="205222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Cliché : J.Y </a:t>
            </a:r>
            <a:r>
              <a:rPr lang="fr-FR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Mathieux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PP 821 Pierre </a:t>
            </a:r>
            <a:r>
              <a:rPr lang="fr-FR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Durlet</a:t>
            </a:r>
            <a:endParaRPr lang="fr-FR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981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de biométrie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6868" y="1677873"/>
            <a:ext cx="2955092" cy="416983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010" y="1677873"/>
            <a:ext cx="2347374" cy="260819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6651" y="4008684"/>
            <a:ext cx="1947840" cy="183902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6467" y="4221088"/>
            <a:ext cx="2451917" cy="162661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6651" y="3010092"/>
            <a:ext cx="2059632" cy="159489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6651" y="1677873"/>
            <a:ext cx="2059632" cy="139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8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Appel à photographies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toutes les autres mesures : anatidés, ardéidés, rapaces, limicoles, </a:t>
            </a:r>
            <a:r>
              <a:rPr lang="fr-FR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laridés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oiseaux marins…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photographies doivent être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pédagogiques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illustrer un geste correctement effectué avec l’instrument préconisé par le CRBPO</a:t>
            </a:r>
          </a:p>
        </p:txBody>
      </p:sp>
    </p:spTree>
    <p:extLst>
      <p:ext uri="{BB962C8B-B14F-4D97-AF65-F5344CB8AC3E}">
        <p14:creationId xmlns:p14="http://schemas.microsoft.com/office/powerpoint/2010/main" val="399336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Mesure de LT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nombreux travaux montrent que LT est généralement un meilleur paramètre pour estimer la taille que LP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mesure de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doit être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maîtrisée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 tous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systématiquement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demandée pour SPOL PASDOM, SMAC, NICHOIR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rendre systématique en plus de LP pour les programmes biométriques</a:t>
            </a:r>
          </a:p>
        </p:txBody>
      </p:sp>
    </p:spTree>
    <p:extLst>
      <p:ext uri="{BB962C8B-B14F-4D97-AF65-F5344CB8AC3E}">
        <p14:creationId xmlns:p14="http://schemas.microsoft.com/office/powerpoint/2010/main" val="31800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mesure = 1 instrument = 1 geste (valable pour passereaux et taxons capturés en général)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S’entraîner aux mesures biométriques. Formation permanente des bagueurs, formation des aides-bagueurs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Améliorer la mesure de LP. Objectif : ½ mm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 à rendre de plus en plus systématique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8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Enquête nationale sur les pratiques des bagueurs 2014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Taux 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réponse : 35% (bagueurs généralistes)</a:t>
            </a:r>
            <a:endPara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Forte hétérogénéité dans les pratiques (gestes, instruments, autocontrôle, calibration)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Plusieurs mesures sont rarement effectuées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nombreux gestes restent mal maîtrisés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Validité des mesures biométriques pour les programmes dédiés ?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pour la tête et le bec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171065" y="2031714"/>
          <a:ext cx="4801870" cy="3662934"/>
        </p:xfrm>
        <a:graphic>
          <a:graphicData uri="http://schemas.openxmlformats.org/drawingml/2006/table">
            <a:tbl>
              <a:tblPr firstRow="1" firstCol="1" bandRow="1"/>
              <a:tblGrid>
                <a:gridCol w="859155"/>
                <a:gridCol w="563245"/>
                <a:gridCol w="563245"/>
                <a:gridCol w="563245"/>
                <a:gridCol w="563245"/>
                <a:gridCol w="563245"/>
                <a:gridCol w="563245"/>
                <a:gridCol w="563245"/>
              </a:tblGrid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Mesures du BEC et de la TETE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BP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BN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sans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picot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classique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à cadran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numérique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Compas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Règle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pour les plumes et l’aile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981517" y="1859121"/>
          <a:ext cx="5180965" cy="4008120"/>
        </p:xfrm>
        <a:graphic>
          <a:graphicData uri="http://schemas.openxmlformats.org/drawingml/2006/table">
            <a:tbl>
              <a:tblPr firstRow="1" firstCol="1" bandRow="1"/>
              <a:tblGrid>
                <a:gridCol w="898525"/>
                <a:gridCol w="539750"/>
                <a:gridCol w="540385"/>
                <a:gridCol w="539750"/>
                <a:gridCol w="532130"/>
                <a:gridCol w="532765"/>
                <a:gridCol w="531495"/>
                <a:gridCol w="532765"/>
                <a:gridCol w="533400"/>
              </a:tblGrid>
              <a:tr h="0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Mesures des PLUMES et de l’AILE PLIEE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T1/T2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FI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P3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LP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LH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RB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sans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picot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classique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à cadran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numérique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Compas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Règle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8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pour les pattes et le corps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027362" y="1859121"/>
          <a:ext cx="3089275" cy="4008120"/>
        </p:xfrm>
        <a:graphic>
          <a:graphicData uri="http://schemas.openxmlformats.org/drawingml/2006/table">
            <a:tbl>
              <a:tblPr firstRow="1" firstCol="1" bandRow="1"/>
              <a:tblGrid>
                <a:gridCol w="859155"/>
                <a:gridCol w="563245"/>
                <a:gridCol w="563245"/>
                <a:gridCol w="563245"/>
                <a:gridCol w="540385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Mesures des PATTES et du CORPS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LG/LD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T1/T2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1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LC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sans butée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Réglet avec picot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classique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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à cadran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Pied à coulisse numérique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  <a:sym typeface="Wingdings"/>
                        </a:rPr>
                        <a:t>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Compas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Règle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39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Amélioration des pratiques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aides-bagueurs en amont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Vérification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compétence technique en qualification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bagueurs à respecter les consignes en cas de participation à un programme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biométrique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participatif ou non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Harmonisation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pratiques à l’échelle nationale (gestes, instruments standards)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de biométrie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5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l’enquête à la pratique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6868" y="1654113"/>
            <a:ext cx="3104196" cy="419359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1216" y="1628800"/>
            <a:ext cx="3101144" cy="419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Précision des mesures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mesure de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doit être mesurée à la précision de 0,5 </a:t>
            </a:r>
            <a:r>
              <a:rPr lang="fr-FR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mm.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l’aide du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pied à coulisse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fr-FR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précision maximale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demandée. Ne pas arrondir la mesure. Pour cette raison, l’utilisation du pied à coulisse à cadran ou, mieux encore, le pied à coulisse numérique est préconisée.</a:t>
            </a:r>
            <a:endParaRPr lang="fr-F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pour LP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4725144"/>
            <a:ext cx="734481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Soit une population : 50% des valeurs à 0,5mm et 50% à 1mm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test (</a:t>
            </a:r>
            <a:r>
              <a:rPr lang="fr-FR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311</a:t>
            </a:r>
            <a:r>
              <a:rPr lang="fr-F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montre que la majorité des bagueurs arrondissent la mesure au mm (Nicolas Dubos</a:t>
            </a:r>
            <a:r>
              <a:rPr lang="fr-F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Il faut revoir nos pratiques, pour avoir une mesure plus précise de LP, au ½ mm</a:t>
            </a:r>
            <a:endParaRPr lang="fr-F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51520" y="5949280"/>
            <a:ext cx="28083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Centre de Recherche sur la Biologie</a:t>
            </a:r>
          </a:p>
          <a:p>
            <a:pPr algn="l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Populations d’Oiseaux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244" y="1484784"/>
            <a:ext cx="4477512" cy="324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1002</TotalTime>
  <Words>695</Words>
  <Application>Microsoft Office PowerPoint</Application>
  <PresentationFormat>Affichage à l'écran (4:3)</PresentationFormat>
  <Paragraphs>274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La biométrie au CRBPO</vt:lpstr>
      <vt:lpstr>Enquête nationale sur les pratiques des bagueurs 2014</vt:lpstr>
      <vt:lpstr>Instruments pour la tête et le bec</vt:lpstr>
      <vt:lpstr>Instruments pour les plumes et l’aile</vt:lpstr>
      <vt:lpstr>Instruments pour les pattes et le corps</vt:lpstr>
      <vt:lpstr>Amélioration des pratiques</vt:lpstr>
      <vt:lpstr>De l’enquête à la pratique</vt:lpstr>
      <vt:lpstr>Précision des mesures</vt:lpstr>
      <vt:lpstr>Test pour LP</vt:lpstr>
      <vt:lpstr>Guide de biométrie</vt:lpstr>
      <vt:lpstr>Appel à photographies</vt:lpstr>
      <vt:lpstr>Mesure de LT</vt:lpstr>
      <vt:lpstr>Conclusion</vt:lpstr>
    </vt:vector>
  </TitlesOfParts>
  <Company>MNHN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pratique de la qualification mention « Bagueur généraliste »</dc:title>
  <dc:creator>CNRS</dc:creator>
  <cp:lastModifiedBy>CNRS</cp:lastModifiedBy>
  <cp:revision>150</cp:revision>
  <dcterms:created xsi:type="dcterms:W3CDTF">2015-12-22T09:49:48Z</dcterms:created>
  <dcterms:modified xsi:type="dcterms:W3CDTF">2016-03-11T14:49:25Z</dcterms:modified>
</cp:coreProperties>
</file>