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57" r:id="rId4"/>
    <p:sldId id="258" r:id="rId5"/>
    <p:sldId id="276" r:id="rId6"/>
    <p:sldId id="265" r:id="rId7"/>
    <p:sldId id="270" r:id="rId8"/>
    <p:sldId id="268" r:id="rId9"/>
    <p:sldId id="275" r:id="rId10"/>
    <p:sldId id="277" r:id="rId11"/>
    <p:sldId id="259" r:id="rId12"/>
    <p:sldId id="262" r:id="rId13"/>
    <p:sldId id="281" r:id="rId14"/>
    <p:sldId id="272" r:id="rId15"/>
    <p:sldId id="274" r:id="rId16"/>
    <p:sldId id="282" r:id="rId17"/>
    <p:sldId id="27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98" d="100"/>
          <a:sy n="98" d="100"/>
        </p:scale>
        <p:origin x="1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041EC-FBAE-4771-BD6F-14ACE3C6B7D2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9BF532-EABB-4CF8-9DB0-CD788BC4615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200" noProof="0" dirty="0"/>
            <a:t>Contexte</a:t>
          </a:r>
          <a:r>
            <a:rPr lang="en-US" sz="2200" dirty="0"/>
            <a:t> et mise </a:t>
          </a:r>
          <a:r>
            <a:rPr lang="fr-FR" sz="2200" noProof="0" dirty="0"/>
            <a:t>en</a:t>
          </a:r>
          <a:r>
            <a:rPr lang="en-US" sz="2200" dirty="0"/>
            <a:t> </a:t>
          </a:r>
          <a:r>
            <a:rPr lang="fr-FR" sz="2200" noProof="0" dirty="0"/>
            <a:t>place</a:t>
          </a:r>
          <a:r>
            <a:rPr lang="en-US" sz="2200" dirty="0"/>
            <a:t> d’un no</a:t>
          </a:r>
          <a:r>
            <a:rPr lang="fr-FR" sz="2200" noProof="0" dirty="0" err="1"/>
            <a:t>uveau</a:t>
          </a:r>
          <a:r>
            <a:rPr lang="fr-FR" sz="2200" noProof="0" dirty="0"/>
            <a:t> réseau</a:t>
          </a:r>
        </a:p>
      </dgm:t>
    </dgm:pt>
    <dgm:pt modelId="{F325915D-B9DE-4680-9383-7A63FF27E844}" type="parTrans" cxnId="{659265D7-2E84-4A6B-B0B9-C3EAEF2C4EC1}">
      <dgm:prSet/>
      <dgm:spPr/>
      <dgm:t>
        <a:bodyPr/>
        <a:lstStyle/>
        <a:p>
          <a:endParaRPr lang="en-US" sz="2200"/>
        </a:p>
      </dgm:t>
    </dgm:pt>
    <dgm:pt modelId="{212EE540-07C6-4FC7-AC7D-8954A860FEE1}" type="sibTrans" cxnId="{659265D7-2E84-4A6B-B0B9-C3EAEF2C4EC1}">
      <dgm:prSet/>
      <dgm:spPr/>
      <dgm:t>
        <a:bodyPr/>
        <a:lstStyle/>
        <a:p>
          <a:endParaRPr lang="en-US" sz="2200"/>
        </a:p>
      </dgm:t>
    </dgm:pt>
    <dgm:pt modelId="{19AD6395-168B-4B6A-B34A-8217B6D030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200" noProof="0" dirty="0"/>
            <a:t>Fonctionnement du DISCORD</a:t>
          </a:r>
        </a:p>
      </dgm:t>
    </dgm:pt>
    <dgm:pt modelId="{954AE5EC-6FB8-46C9-8A3E-EAC7D273D5CF}" type="parTrans" cxnId="{94FFFFED-E9A0-44E0-80A2-15E2B3110AFD}">
      <dgm:prSet/>
      <dgm:spPr/>
      <dgm:t>
        <a:bodyPr/>
        <a:lstStyle/>
        <a:p>
          <a:endParaRPr lang="en-US" sz="2200"/>
        </a:p>
      </dgm:t>
    </dgm:pt>
    <dgm:pt modelId="{F21669A3-6154-4805-9476-727A10C3AAD3}" type="sibTrans" cxnId="{94FFFFED-E9A0-44E0-80A2-15E2B3110AFD}">
      <dgm:prSet/>
      <dgm:spPr/>
      <dgm:t>
        <a:bodyPr/>
        <a:lstStyle/>
        <a:p>
          <a:endParaRPr lang="en-US" sz="2200"/>
        </a:p>
      </dgm:t>
    </dgm:pt>
    <dgm:pt modelId="{E9727F43-5CC7-408D-A400-8C0FECEE369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/>
            <a:t>Points</a:t>
          </a:r>
          <a:r>
            <a:rPr lang="en-US" sz="2200" baseline="0" dirty="0"/>
            <a:t> de Vigilances</a:t>
          </a:r>
          <a:endParaRPr lang="en-US" sz="2200" dirty="0"/>
        </a:p>
      </dgm:t>
    </dgm:pt>
    <dgm:pt modelId="{BA4F13B0-CC6D-47EC-A485-A4734926789D}" type="parTrans" cxnId="{BC7BF584-A213-4E88-896D-F70A6C1BB1A0}">
      <dgm:prSet/>
      <dgm:spPr/>
      <dgm:t>
        <a:bodyPr/>
        <a:lstStyle/>
        <a:p>
          <a:endParaRPr lang="en-US" sz="2200"/>
        </a:p>
      </dgm:t>
    </dgm:pt>
    <dgm:pt modelId="{26429E99-3B04-495D-85C2-8DE3FDE4DCF0}" type="sibTrans" cxnId="{BC7BF584-A213-4E88-896D-F70A6C1BB1A0}">
      <dgm:prSet/>
      <dgm:spPr/>
      <dgm:t>
        <a:bodyPr/>
        <a:lstStyle/>
        <a:p>
          <a:endParaRPr lang="en-US" sz="2200"/>
        </a:p>
      </dgm:t>
    </dgm:pt>
    <dgm:pt modelId="{5F3C509D-CCD0-42AB-ACBE-BF3909344DDE}" type="pres">
      <dgm:prSet presAssocID="{3E6041EC-FBAE-4771-BD6F-14ACE3C6B7D2}" presName="root" presStyleCnt="0">
        <dgm:presLayoutVars>
          <dgm:dir/>
          <dgm:resizeHandles val="exact"/>
        </dgm:presLayoutVars>
      </dgm:prSet>
      <dgm:spPr/>
    </dgm:pt>
    <dgm:pt modelId="{79483A3A-AD20-432C-AA9E-E5329C55ED97}" type="pres">
      <dgm:prSet presAssocID="{A49BF532-EABB-4CF8-9DB0-CD788BC46152}" presName="compNode" presStyleCnt="0"/>
      <dgm:spPr/>
    </dgm:pt>
    <dgm:pt modelId="{0AF48325-B196-41EB-933C-C3BB8BF127C1}" type="pres">
      <dgm:prSet presAssocID="{A49BF532-EABB-4CF8-9DB0-CD788BC46152}" presName="bgRect" presStyleLbl="bgShp" presStyleIdx="0" presStyleCnt="3" custLinFactNeighborX="-132" custLinFactNeighborY="-2182"/>
      <dgm:spPr/>
    </dgm:pt>
    <dgm:pt modelId="{7D61B693-BD7A-47CD-8D19-03A5D3940609}" type="pres">
      <dgm:prSet presAssocID="{A49BF532-EABB-4CF8-9DB0-CD788BC4615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 1 avec un remplissage uni"/>
        </a:ext>
      </dgm:extLst>
    </dgm:pt>
    <dgm:pt modelId="{16D6FB58-023D-43D4-B6F2-A8FF26E2ADB5}" type="pres">
      <dgm:prSet presAssocID="{A49BF532-EABB-4CF8-9DB0-CD788BC46152}" presName="spaceRect" presStyleCnt="0"/>
      <dgm:spPr/>
    </dgm:pt>
    <dgm:pt modelId="{2716B4F9-F61D-4B50-8FBB-A7A37B2FA3C1}" type="pres">
      <dgm:prSet presAssocID="{A49BF532-EABB-4CF8-9DB0-CD788BC46152}" presName="parTx" presStyleLbl="revTx" presStyleIdx="0" presStyleCnt="3" custLinFactNeighborX="-154">
        <dgm:presLayoutVars>
          <dgm:chMax val="0"/>
          <dgm:chPref val="0"/>
        </dgm:presLayoutVars>
      </dgm:prSet>
      <dgm:spPr/>
    </dgm:pt>
    <dgm:pt modelId="{7F891EA0-A182-40FD-BCB8-75244DD8241E}" type="pres">
      <dgm:prSet presAssocID="{212EE540-07C6-4FC7-AC7D-8954A860FEE1}" presName="sibTrans" presStyleCnt="0"/>
      <dgm:spPr/>
    </dgm:pt>
    <dgm:pt modelId="{05D3CAFB-7A41-4260-9AAE-97A9C6F957BB}" type="pres">
      <dgm:prSet presAssocID="{19AD6395-168B-4B6A-B34A-8217B6D03064}" presName="compNode" presStyleCnt="0"/>
      <dgm:spPr/>
    </dgm:pt>
    <dgm:pt modelId="{ABA6F9A9-2CA6-41F8-B428-AB5D69CCA44C}" type="pres">
      <dgm:prSet presAssocID="{19AD6395-168B-4B6A-B34A-8217B6D03064}" presName="bgRect" presStyleLbl="bgShp" presStyleIdx="1" presStyleCnt="3"/>
      <dgm:spPr/>
    </dgm:pt>
    <dgm:pt modelId="{9CA067F9-62F2-4ECA-A70D-D4A64C19B15E}" type="pres">
      <dgm:prSet presAssocID="{19AD6395-168B-4B6A-B34A-8217B6D0306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avec un remplissage uni"/>
        </a:ext>
      </dgm:extLst>
    </dgm:pt>
    <dgm:pt modelId="{E5FF63B6-7D2D-4978-8F4F-C2FC4307347B}" type="pres">
      <dgm:prSet presAssocID="{19AD6395-168B-4B6A-B34A-8217B6D03064}" presName="spaceRect" presStyleCnt="0"/>
      <dgm:spPr/>
    </dgm:pt>
    <dgm:pt modelId="{4E9D9D0C-9FB1-4E82-95AD-061F6FBBFC39}" type="pres">
      <dgm:prSet presAssocID="{19AD6395-168B-4B6A-B34A-8217B6D03064}" presName="parTx" presStyleLbl="revTx" presStyleIdx="1" presStyleCnt="3" custLinFactNeighborX="-154">
        <dgm:presLayoutVars>
          <dgm:chMax val="0"/>
          <dgm:chPref val="0"/>
        </dgm:presLayoutVars>
      </dgm:prSet>
      <dgm:spPr/>
    </dgm:pt>
    <dgm:pt modelId="{3DFAA055-5C95-40EF-8D1E-0A992A2F9722}" type="pres">
      <dgm:prSet presAssocID="{F21669A3-6154-4805-9476-727A10C3AAD3}" presName="sibTrans" presStyleCnt="0"/>
      <dgm:spPr/>
    </dgm:pt>
    <dgm:pt modelId="{DFD71116-3BFB-4F48-A800-7CD9F97CC0CB}" type="pres">
      <dgm:prSet presAssocID="{E9727F43-5CC7-408D-A400-8C0FECEE3698}" presName="compNode" presStyleCnt="0"/>
      <dgm:spPr/>
    </dgm:pt>
    <dgm:pt modelId="{2593EEB3-F81C-46F0-AACC-00463A980505}" type="pres">
      <dgm:prSet presAssocID="{E9727F43-5CC7-408D-A400-8C0FECEE3698}" presName="bgRect" presStyleLbl="bgShp" presStyleIdx="2" presStyleCnt="3" custLinFactNeighborX="-132"/>
      <dgm:spPr/>
    </dgm:pt>
    <dgm:pt modelId="{54EB536E-50DF-49C9-8425-177474F335C0}" type="pres">
      <dgm:prSet presAssocID="{E9727F43-5CC7-408D-A400-8C0FECEE369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 3 avec un remplissage uni"/>
        </a:ext>
      </dgm:extLst>
    </dgm:pt>
    <dgm:pt modelId="{614363CB-8302-4D38-A398-522C94D573F5}" type="pres">
      <dgm:prSet presAssocID="{E9727F43-5CC7-408D-A400-8C0FECEE3698}" presName="spaceRect" presStyleCnt="0"/>
      <dgm:spPr/>
    </dgm:pt>
    <dgm:pt modelId="{390AFD29-95C0-451F-8F8A-A48ADE827753}" type="pres">
      <dgm:prSet presAssocID="{E9727F43-5CC7-408D-A400-8C0FECEE369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FD2010D-B931-4A9F-8BC8-AEC11AE8965B}" type="presOf" srcId="{3E6041EC-FBAE-4771-BD6F-14ACE3C6B7D2}" destId="{5F3C509D-CCD0-42AB-ACBE-BF3909344DDE}" srcOrd="0" destOrd="0" presId="urn:microsoft.com/office/officeart/2018/2/layout/IconVerticalSolidList"/>
    <dgm:cxn modelId="{895B661A-A3A5-4F5D-8975-5A3184E51278}" type="presOf" srcId="{A49BF532-EABB-4CF8-9DB0-CD788BC46152}" destId="{2716B4F9-F61D-4B50-8FBB-A7A37B2FA3C1}" srcOrd="0" destOrd="0" presId="urn:microsoft.com/office/officeart/2018/2/layout/IconVerticalSolidList"/>
    <dgm:cxn modelId="{8F23A222-F72D-467C-8E7A-7A1E4F299B96}" type="presOf" srcId="{E9727F43-5CC7-408D-A400-8C0FECEE3698}" destId="{390AFD29-95C0-451F-8F8A-A48ADE827753}" srcOrd="0" destOrd="0" presId="urn:microsoft.com/office/officeart/2018/2/layout/IconVerticalSolidList"/>
    <dgm:cxn modelId="{BC7BF584-A213-4E88-896D-F70A6C1BB1A0}" srcId="{3E6041EC-FBAE-4771-BD6F-14ACE3C6B7D2}" destId="{E9727F43-5CC7-408D-A400-8C0FECEE3698}" srcOrd="2" destOrd="0" parTransId="{BA4F13B0-CC6D-47EC-A485-A4734926789D}" sibTransId="{26429E99-3B04-495D-85C2-8DE3FDE4DCF0}"/>
    <dgm:cxn modelId="{659265D7-2E84-4A6B-B0B9-C3EAEF2C4EC1}" srcId="{3E6041EC-FBAE-4771-BD6F-14ACE3C6B7D2}" destId="{A49BF532-EABB-4CF8-9DB0-CD788BC46152}" srcOrd="0" destOrd="0" parTransId="{F325915D-B9DE-4680-9383-7A63FF27E844}" sibTransId="{212EE540-07C6-4FC7-AC7D-8954A860FEE1}"/>
    <dgm:cxn modelId="{94FFFFED-E9A0-44E0-80A2-15E2B3110AFD}" srcId="{3E6041EC-FBAE-4771-BD6F-14ACE3C6B7D2}" destId="{19AD6395-168B-4B6A-B34A-8217B6D03064}" srcOrd="1" destOrd="0" parTransId="{954AE5EC-6FB8-46C9-8A3E-EAC7D273D5CF}" sibTransId="{F21669A3-6154-4805-9476-727A10C3AAD3}"/>
    <dgm:cxn modelId="{4ACD83FA-2C6B-481D-80BE-574AD1C61A27}" type="presOf" srcId="{19AD6395-168B-4B6A-B34A-8217B6D03064}" destId="{4E9D9D0C-9FB1-4E82-95AD-061F6FBBFC39}" srcOrd="0" destOrd="0" presId="urn:microsoft.com/office/officeart/2018/2/layout/IconVerticalSolidList"/>
    <dgm:cxn modelId="{9AA7076E-FF89-4501-A215-34CFCC46BC9A}" type="presParOf" srcId="{5F3C509D-CCD0-42AB-ACBE-BF3909344DDE}" destId="{79483A3A-AD20-432C-AA9E-E5329C55ED97}" srcOrd="0" destOrd="0" presId="urn:microsoft.com/office/officeart/2018/2/layout/IconVerticalSolidList"/>
    <dgm:cxn modelId="{F9BAC655-AEF8-4C24-AEBC-2E83B922A73D}" type="presParOf" srcId="{79483A3A-AD20-432C-AA9E-E5329C55ED97}" destId="{0AF48325-B196-41EB-933C-C3BB8BF127C1}" srcOrd="0" destOrd="0" presId="urn:microsoft.com/office/officeart/2018/2/layout/IconVerticalSolidList"/>
    <dgm:cxn modelId="{135943BA-87C1-4206-B7A7-6AFD71088F3C}" type="presParOf" srcId="{79483A3A-AD20-432C-AA9E-E5329C55ED97}" destId="{7D61B693-BD7A-47CD-8D19-03A5D3940609}" srcOrd="1" destOrd="0" presId="urn:microsoft.com/office/officeart/2018/2/layout/IconVerticalSolidList"/>
    <dgm:cxn modelId="{4DB9EBCE-430A-4C0B-90DC-E020E329C125}" type="presParOf" srcId="{79483A3A-AD20-432C-AA9E-E5329C55ED97}" destId="{16D6FB58-023D-43D4-B6F2-A8FF26E2ADB5}" srcOrd="2" destOrd="0" presId="urn:microsoft.com/office/officeart/2018/2/layout/IconVerticalSolidList"/>
    <dgm:cxn modelId="{3B935C29-1A32-45A8-9222-3E58B26E7456}" type="presParOf" srcId="{79483A3A-AD20-432C-AA9E-E5329C55ED97}" destId="{2716B4F9-F61D-4B50-8FBB-A7A37B2FA3C1}" srcOrd="3" destOrd="0" presId="urn:microsoft.com/office/officeart/2018/2/layout/IconVerticalSolidList"/>
    <dgm:cxn modelId="{046FF455-2499-4AE8-A513-60438371FBFA}" type="presParOf" srcId="{5F3C509D-CCD0-42AB-ACBE-BF3909344DDE}" destId="{7F891EA0-A182-40FD-BCB8-75244DD8241E}" srcOrd="1" destOrd="0" presId="urn:microsoft.com/office/officeart/2018/2/layout/IconVerticalSolidList"/>
    <dgm:cxn modelId="{E1B372C0-2ADB-42E8-B17C-CCF4DA20471A}" type="presParOf" srcId="{5F3C509D-CCD0-42AB-ACBE-BF3909344DDE}" destId="{05D3CAFB-7A41-4260-9AAE-97A9C6F957BB}" srcOrd="2" destOrd="0" presId="urn:microsoft.com/office/officeart/2018/2/layout/IconVerticalSolidList"/>
    <dgm:cxn modelId="{32C08535-3A9A-4B67-9F85-2F744527E113}" type="presParOf" srcId="{05D3CAFB-7A41-4260-9AAE-97A9C6F957BB}" destId="{ABA6F9A9-2CA6-41F8-B428-AB5D69CCA44C}" srcOrd="0" destOrd="0" presId="urn:microsoft.com/office/officeart/2018/2/layout/IconVerticalSolidList"/>
    <dgm:cxn modelId="{FED83B3C-C647-46B3-A766-0F4C6E942931}" type="presParOf" srcId="{05D3CAFB-7A41-4260-9AAE-97A9C6F957BB}" destId="{9CA067F9-62F2-4ECA-A70D-D4A64C19B15E}" srcOrd="1" destOrd="0" presId="urn:microsoft.com/office/officeart/2018/2/layout/IconVerticalSolidList"/>
    <dgm:cxn modelId="{E5FC7655-61A7-446F-A350-215A54826077}" type="presParOf" srcId="{05D3CAFB-7A41-4260-9AAE-97A9C6F957BB}" destId="{E5FF63B6-7D2D-4978-8F4F-C2FC4307347B}" srcOrd="2" destOrd="0" presId="urn:microsoft.com/office/officeart/2018/2/layout/IconVerticalSolidList"/>
    <dgm:cxn modelId="{0CADA57E-BDA7-4C6F-8BD9-73AC7569A0CF}" type="presParOf" srcId="{05D3CAFB-7A41-4260-9AAE-97A9C6F957BB}" destId="{4E9D9D0C-9FB1-4E82-95AD-061F6FBBFC39}" srcOrd="3" destOrd="0" presId="urn:microsoft.com/office/officeart/2018/2/layout/IconVerticalSolidList"/>
    <dgm:cxn modelId="{0389ABFD-EE4A-476E-8A9D-72453B436FD4}" type="presParOf" srcId="{5F3C509D-CCD0-42AB-ACBE-BF3909344DDE}" destId="{3DFAA055-5C95-40EF-8D1E-0A992A2F9722}" srcOrd="3" destOrd="0" presId="urn:microsoft.com/office/officeart/2018/2/layout/IconVerticalSolidList"/>
    <dgm:cxn modelId="{D05BC6D6-2BF1-4F57-84E7-67C8F6531CD0}" type="presParOf" srcId="{5F3C509D-CCD0-42AB-ACBE-BF3909344DDE}" destId="{DFD71116-3BFB-4F48-A800-7CD9F97CC0CB}" srcOrd="4" destOrd="0" presId="urn:microsoft.com/office/officeart/2018/2/layout/IconVerticalSolidList"/>
    <dgm:cxn modelId="{8748804C-761F-42C0-9BB3-B8E54652A313}" type="presParOf" srcId="{DFD71116-3BFB-4F48-A800-7CD9F97CC0CB}" destId="{2593EEB3-F81C-46F0-AACC-00463A980505}" srcOrd="0" destOrd="0" presId="urn:microsoft.com/office/officeart/2018/2/layout/IconVerticalSolidList"/>
    <dgm:cxn modelId="{DD2A8774-BD4A-420C-B7B6-935A214FA6D6}" type="presParOf" srcId="{DFD71116-3BFB-4F48-A800-7CD9F97CC0CB}" destId="{54EB536E-50DF-49C9-8425-177474F335C0}" srcOrd="1" destOrd="0" presId="urn:microsoft.com/office/officeart/2018/2/layout/IconVerticalSolidList"/>
    <dgm:cxn modelId="{19D7E420-C08B-4515-8407-70F56C49C19C}" type="presParOf" srcId="{DFD71116-3BFB-4F48-A800-7CD9F97CC0CB}" destId="{614363CB-8302-4D38-A398-522C94D573F5}" srcOrd="2" destOrd="0" presId="urn:microsoft.com/office/officeart/2018/2/layout/IconVerticalSolidList"/>
    <dgm:cxn modelId="{2D29D758-2655-4DBE-9CF6-8FD96042FBC8}" type="presParOf" srcId="{DFD71116-3BFB-4F48-A800-7CD9F97CC0CB}" destId="{390AFD29-95C0-451F-8F8A-A48ADE8277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6041EC-FBAE-4771-BD6F-14ACE3C6B7D2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9BF532-EABB-4CF8-9DB0-CD788BC4615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200" dirty="0"/>
            <a:t>Beaucoup d’aides-</a:t>
          </a:r>
          <a:r>
            <a:rPr lang="fr-FR" sz="2200" dirty="0" err="1"/>
            <a:t>bagueurs.euses</a:t>
          </a:r>
          <a:r>
            <a:rPr lang="fr-FR" sz="2200" dirty="0"/>
            <a:t> chaque année</a:t>
          </a:r>
          <a:endParaRPr lang="en-US" sz="2200" dirty="0"/>
        </a:p>
      </dgm:t>
    </dgm:pt>
    <dgm:pt modelId="{F325915D-B9DE-4680-9383-7A63FF27E844}" type="parTrans" cxnId="{659265D7-2E84-4A6B-B0B9-C3EAEF2C4EC1}">
      <dgm:prSet/>
      <dgm:spPr/>
      <dgm:t>
        <a:bodyPr/>
        <a:lstStyle/>
        <a:p>
          <a:endParaRPr lang="en-US" sz="2200"/>
        </a:p>
      </dgm:t>
    </dgm:pt>
    <dgm:pt modelId="{212EE540-07C6-4FC7-AC7D-8954A860FEE1}" type="sibTrans" cxnId="{659265D7-2E84-4A6B-B0B9-C3EAEF2C4EC1}">
      <dgm:prSet/>
      <dgm:spPr/>
      <dgm:t>
        <a:bodyPr/>
        <a:lstStyle/>
        <a:p>
          <a:endParaRPr lang="en-US" sz="2200"/>
        </a:p>
      </dgm:t>
    </dgm:pt>
    <dgm:pt modelId="{19AD6395-168B-4B6A-B34A-8217B6D030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200" noProof="0" dirty="0"/>
            <a:t>Manque d’une dynamique forte au sein du réseau de bagueurs</a:t>
          </a:r>
        </a:p>
      </dgm:t>
    </dgm:pt>
    <dgm:pt modelId="{954AE5EC-6FB8-46C9-8A3E-EAC7D273D5CF}" type="parTrans" cxnId="{94FFFFED-E9A0-44E0-80A2-15E2B3110AFD}">
      <dgm:prSet/>
      <dgm:spPr/>
      <dgm:t>
        <a:bodyPr/>
        <a:lstStyle/>
        <a:p>
          <a:endParaRPr lang="en-US" sz="2200"/>
        </a:p>
      </dgm:t>
    </dgm:pt>
    <dgm:pt modelId="{F21669A3-6154-4805-9476-727A10C3AAD3}" type="sibTrans" cxnId="{94FFFFED-E9A0-44E0-80A2-15E2B3110AFD}">
      <dgm:prSet/>
      <dgm:spPr/>
      <dgm:t>
        <a:bodyPr/>
        <a:lstStyle/>
        <a:p>
          <a:endParaRPr lang="en-US" sz="2200"/>
        </a:p>
      </dgm:t>
    </dgm:pt>
    <dgm:pt modelId="{E9727F43-5CC7-408D-A400-8C0FECEE369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200" noProof="0" dirty="0"/>
            <a:t>Peu d’échanges entre Bagueurs et Aides-Bagueurs</a:t>
          </a:r>
        </a:p>
      </dgm:t>
    </dgm:pt>
    <dgm:pt modelId="{BA4F13B0-CC6D-47EC-A485-A4734926789D}" type="parTrans" cxnId="{BC7BF584-A213-4E88-896D-F70A6C1BB1A0}">
      <dgm:prSet/>
      <dgm:spPr/>
      <dgm:t>
        <a:bodyPr/>
        <a:lstStyle/>
        <a:p>
          <a:endParaRPr lang="en-US" sz="2200"/>
        </a:p>
      </dgm:t>
    </dgm:pt>
    <dgm:pt modelId="{26429E99-3B04-495D-85C2-8DE3FDE4DCF0}" type="sibTrans" cxnId="{BC7BF584-A213-4E88-896D-F70A6C1BB1A0}">
      <dgm:prSet/>
      <dgm:spPr/>
      <dgm:t>
        <a:bodyPr/>
        <a:lstStyle/>
        <a:p>
          <a:endParaRPr lang="en-US" sz="2200"/>
        </a:p>
      </dgm:t>
    </dgm:pt>
    <dgm:pt modelId="{5F3C509D-CCD0-42AB-ACBE-BF3909344DDE}" type="pres">
      <dgm:prSet presAssocID="{3E6041EC-FBAE-4771-BD6F-14ACE3C6B7D2}" presName="root" presStyleCnt="0">
        <dgm:presLayoutVars>
          <dgm:dir/>
          <dgm:resizeHandles val="exact"/>
        </dgm:presLayoutVars>
      </dgm:prSet>
      <dgm:spPr/>
    </dgm:pt>
    <dgm:pt modelId="{79483A3A-AD20-432C-AA9E-E5329C55ED97}" type="pres">
      <dgm:prSet presAssocID="{A49BF532-EABB-4CF8-9DB0-CD788BC46152}" presName="compNode" presStyleCnt="0"/>
      <dgm:spPr/>
    </dgm:pt>
    <dgm:pt modelId="{0AF48325-B196-41EB-933C-C3BB8BF127C1}" type="pres">
      <dgm:prSet presAssocID="{A49BF532-EABB-4CF8-9DB0-CD788BC46152}" presName="bgRect" presStyleLbl="bgShp" presStyleIdx="0" presStyleCnt="3" custLinFactNeighborY="-317"/>
      <dgm:spPr/>
    </dgm:pt>
    <dgm:pt modelId="{7D61B693-BD7A-47CD-8D19-03A5D3940609}" type="pres">
      <dgm:prSet presAssocID="{A49BF532-EABB-4CF8-9DB0-CD788BC4615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16D6FB58-023D-43D4-B6F2-A8FF26E2ADB5}" type="pres">
      <dgm:prSet presAssocID="{A49BF532-EABB-4CF8-9DB0-CD788BC46152}" presName="spaceRect" presStyleCnt="0"/>
      <dgm:spPr/>
    </dgm:pt>
    <dgm:pt modelId="{2716B4F9-F61D-4B50-8FBB-A7A37B2FA3C1}" type="pres">
      <dgm:prSet presAssocID="{A49BF532-EABB-4CF8-9DB0-CD788BC46152}" presName="parTx" presStyleLbl="revTx" presStyleIdx="0" presStyleCnt="3">
        <dgm:presLayoutVars>
          <dgm:chMax val="0"/>
          <dgm:chPref val="0"/>
        </dgm:presLayoutVars>
      </dgm:prSet>
      <dgm:spPr/>
    </dgm:pt>
    <dgm:pt modelId="{7F891EA0-A182-40FD-BCB8-75244DD8241E}" type="pres">
      <dgm:prSet presAssocID="{212EE540-07C6-4FC7-AC7D-8954A860FEE1}" presName="sibTrans" presStyleCnt="0"/>
      <dgm:spPr/>
    </dgm:pt>
    <dgm:pt modelId="{05D3CAFB-7A41-4260-9AAE-97A9C6F957BB}" type="pres">
      <dgm:prSet presAssocID="{19AD6395-168B-4B6A-B34A-8217B6D03064}" presName="compNode" presStyleCnt="0"/>
      <dgm:spPr/>
    </dgm:pt>
    <dgm:pt modelId="{ABA6F9A9-2CA6-41F8-B428-AB5D69CCA44C}" type="pres">
      <dgm:prSet presAssocID="{19AD6395-168B-4B6A-B34A-8217B6D03064}" presName="bgRect" presStyleLbl="bgShp" presStyleIdx="1" presStyleCnt="3"/>
      <dgm:spPr/>
    </dgm:pt>
    <dgm:pt modelId="{9CA067F9-62F2-4ECA-A70D-D4A64C19B15E}" type="pres">
      <dgm:prSet presAssocID="{19AD6395-168B-4B6A-B34A-8217B6D0306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E5FF63B6-7D2D-4978-8F4F-C2FC4307347B}" type="pres">
      <dgm:prSet presAssocID="{19AD6395-168B-4B6A-B34A-8217B6D03064}" presName="spaceRect" presStyleCnt="0"/>
      <dgm:spPr/>
    </dgm:pt>
    <dgm:pt modelId="{4E9D9D0C-9FB1-4E82-95AD-061F6FBBFC39}" type="pres">
      <dgm:prSet presAssocID="{19AD6395-168B-4B6A-B34A-8217B6D03064}" presName="parTx" presStyleLbl="revTx" presStyleIdx="1" presStyleCnt="3">
        <dgm:presLayoutVars>
          <dgm:chMax val="0"/>
          <dgm:chPref val="0"/>
        </dgm:presLayoutVars>
      </dgm:prSet>
      <dgm:spPr/>
    </dgm:pt>
    <dgm:pt modelId="{3DFAA055-5C95-40EF-8D1E-0A992A2F9722}" type="pres">
      <dgm:prSet presAssocID="{F21669A3-6154-4805-9476-727A10C3AAD3}" presName="sibTrans" presStyleCnt="0"/>
      <dgm:spPr/>
    </dgm:pt>
    <dgm:pt modelId="{DFD71116-3BFB-4F48-A800-7CD9F97CC0CB}" type="pres">
      <dgm:prSet presAssocID="{E9727F43-5CC7-408D-A400-8C0FECEE3698}" presName="compNode" presStyleCnt="0"/>
      <dgm:spPr/>
    </dgm:pt>
    <dgm:pt modelId="{2593EEB3-F81C-46F0-AACC-00463A980505}" type="pres">
      <dgm:prSet presAssocID="{E9727F43-5CC7-408D-A400-8C0FECEE3698}" presName="bgRect" presStyleLbl="bgShp" presStyleIdx="2" presStyleCnt="3"/>
      <dgm:spPr/>
    </dgm:pt>
    <dgm:pt modelId="{54EB536E-50DF-49C9-8425-177474F335C0}" type="pres">
      <dgm:prSet presAssocID="{E9727F43-5CC7-408D-A400-8C0FECEE369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e de discussion avec un remplissage uni"/>
        </a:ext>
      </dgm:extLst>
    </dgm:pt>
    <dgm:pt modelId="{614363CB-8302-4D38-A398-522C94D573F5}" type="pres">
      <dgm:prSet presAssocID="{E9727F43-5CC7-408D-A400-8C0FECEE3698}" presName="spaceRect" presStyleCnt="0"/>
      <dgm:spPr/>
    </dgm:pt>
    <dgm:pt modelId="{390AFD29-95C0-451F-8F8A-A48ADE827753}" type="pres">
      <dgm:prSet presAssocID="{E9727F43-5CC7-408D-A400-8C0FECEE369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FD2010D-B931-4A9F-8BC8-AEC11AE8965B}" type="presOf" srcId="{3E6041EC-FBAE-4771-BD6F-14ACE3C6B7D2}" destId="{5F3C509D-CCD0-42AB-ACBE-BF3909344DDE}" srcOrd="0" destOrd="0" presId="urn:microsoft.com/office/officeart/2018/2/layout/IconVerticalSolidList"/>
    <dgm:cxn modelId="{895B661A-A3A5-4F5D-8975-5A3184E51278}" type="presOf" srcId="{A49BF532-EABB-4CF8-9DB0-CD788BC46152}" destId="{2716B4F9-F61D-4B50-8FBB-A7A37B2FA3C1}" srcOrd="0" destOrd="0" presId="urn:microsoft.com/office/officeart/2018/2/layout/IconVerticalSolidList"/>
    <dgm:cxn modelId="{8F23A222-F72D-467C-8E7A-7A1E4F299B96}" type="presOf" srcId="{E9727F43-5CC7-408D-A400-8C0FECEE3698}" destId="{390AFD29-95C0-451F-8F8A-A48ADE827753}" srcOrd="0" destOrd="0" presId="urn:microsoft.com/office/officeart/2018/2/layout/IconVerticalSolidList"/>
    <dgm:cxn modelId="{BC7BF584-A213-4E88-896D-F70A6C1BB1A0}" srcId="{3E6041EC-FBAE-4771-BD6F-14ACE3C6B7D2}" destId="{E9727F43-5CC7-408D-A400-8C0FECEE3698}" srcOrd="2" destOrd="0" parTransId="{BA4F13B0-CC6D-47EC-A485-A4734926789D}" sibTransId="{26429E99-3B04-495D-85C2-8DE3FDE4DCF0}"/>
    <dgm:cxn modelId="{659265D7-2E84-4A6B-B0B9-C3EAEF2C4EC1}" srcId="{3E6041EC-FBAE-4771-BD6F-14ACE3C6B7D2}" destId="{A49BF532-EABB-4CF8-9DB0-CD788BC46152}" srcOrd="0" destOrd="0" parTransId="{F325915D-B9DE-4680-9383-7A63FF27E844}" sibTransId="{212EE540-07C6-4FC7-AC7D-8954A860FEE1}"/>
    <dgm:cxn modelId="{94FFFFED-E9A0-44E0-80A2-15E2B3110AFD}" srcId="{3E6041EC-FBAE-4771-BD6F-14ACE3C6B7D2}" destId="{19AD6395-168B-4B6A-B34A-8217B6D03064}" srcOrd="1" destOrd="0" parTransId="{954AE5EC-6FB8-46C9-8A3E-EAC7D273D5CF}" sibTransId="{F21669A3-6154-4805-9476-727A10C3AAD3}"/>
    <dgm:cxn modelId="{4ACD83FA-2C6B-481D-80BE-574AD1C61A27}" type="presOf" srcId="{19AD6395-168B-4B6A-B34A-8217B6D03064}" destId="{4E9D9D0C-9FB1-4E82-95AD-061F6FBBFC39}" srcOrd="0" destOrd="0" presId="urn:microsoft.com/office/officeart/2018/2/layout/IconVerticalSolidList"/>
    <dgm:cxn modelId="{9AA7076E-FF89-4501-A215-34CFCC46BC9A}" type="presParOf" srcId="{5F3C509D-CCD0-42AB-ACBE-BF3909344DDE}" destId="{79483A3A-AD20-432C-AA9E-E5329C55ED97}" srcOrd="0" destOrd="0" presId="urn:microsoft.com/office/officeart/2018/2/layout/IconVerticalSolidList"/>
    <dgm:cxn modelId="{F9BAC655-AEF8-4C24-AEBC-2E83B922A73D}" type="presParOf" srcId="{79483A3A-AD20-432C-AA9E-E5329C55ED97}" destId="{0AF48325-B196-41EB-933C-C3BB8BF127C1}" srcOrd="0" destOrd="0" presId="urn:microsoft.com/office/officeart/2018/2/layout/IconVerticalSolidList"/>
    <dgm:cxn modelId="{135943BA-87C1-4206-B7A7-6AFD71088F3C}" type="presParOf" srcId="{79483A3A-AD20-432C-AA9E-E5329C55ED97}" destId="{7D61B693-BD7A-47CD-8D19-03A5D3940609}" srcOrd="1" destOrd="0" presId="urn:microsoft.com/office/officeart/2018/2/layout/IconVerticalSolidList"/>
    <dgm:cxn modelId="{4DB9EBCE-430A-4C0B-90DC-E020E329C125}" type="presParOf" srcId="{79483A3A-AD20-432C-AA9E-E5329C55ED97}" destId="{16D6FB58-023D-43D4-B6F2-A8FF26E2ADB5}" srcOrd="2" destOrd="0" presId="urn:microsoft.com/office/officeart/2018/2/layout/IconVerticalSolidList"/>
    <dgm:cxn modelId="{3B935C29-1A32-45A8-9222-3E58B26E7456}" type="presParOf" srcId="{79483A3A-AD20-432C-AA9E-E5329C55ED97}" destId="{2716B4F9-F61D-4B50-8FBB-A7A37B2FA3C1}" srcOrd="3" destOrd="0" presId="urn:microsoft.com/office/officeart/2018/2/layout/IconVerticalSolidList"/>
    <dgm:cxn modelId="{046FF455-2499-4AE8-A513-60438371FBFA}" type="presParOf" srcId="{5F3C509D-CCD0-42AB-ACBE-BF3909344DDE}" destId="{7F891EA0-A182-40FD-BCB8-75244DD8241E}" srcOrd="1" destOrd="0" presId="urn:microsoft.com/office/officeart/2018/2/layout/IconVerticalSolidList"/>
    <dgm:cxn modelId="{E1B372C0-2ADB-42E8-B17C-CCF4DA20471A}" type="presParOf" srcId="{5F3C509D-CCD0-42AB-ACBE-BF3909344DDE}" destId="{05D3CAFB-7A41-4260-9AAE-97A9C6F957BB}" srcOrd="2" destOrd="0" presId="urn:microsoft.com/office/officeart/2018/2/layout/IconVerticalSolidList"/>
    <dgm:cxn modelId="{32C08535-3A9A-4B67-9F85-2F744527E113}" type="presParOf" srcId="{05D3CAFB-7A41-4260-9AAE-97A9C6F957BB}" destId="{ABA6F9A9-2CA6-41F8-B428-AB5D69CCA44C}" srcOrd="0" destOrd="0" presId="urn:microsoft.com/office/officeart/2018/2/layout/IconVerticalSolidList"/>
    <dgm:cxn modelId="{FED83B3C-C647-46B3-A766-0F4C6E942931}" type="presParOf" srcId="{05D3CAFB-7A41-4260-9AAE-97A9C6F957BB}" destId="{9CA067F9-62F2-4ECA-A70D-D4A64C19B15E}" srcOrd="1" destOrd="0" presId="urn:microsoft.com/office/officeart/2018/2/layout/IconVerticalSolidList"/>
    <dgm:cxn modelId="{E5FC7655-61A7-446F-A350-215A54826077}" type="presParOf" srcId="{05D3CAFB-7A41-4260-9AAE-97A9C6F957BB}" destId="{E5FF63B6-7D2D-4978-8F4F-C2FC4307347B}" srcOrd="2" destOrd="0" presId="urn:microsoft.com/office/officeart/2018/2/layout/IconVerticalSolidList"/>
    <dgm:cxn modelId="{0CADA57E-BDA7-4C6F-8BD9-73AC7569A0CF}" type="presParOf" srcId="{05D3CAFB-7A41-4260-9AAE-97A9C6F957BB}" destId="{4E9D9D0C-9FB1-4E82-95AD-061F6FBBFC39}" srcOrd="3" destOrd="0" presId="urn:microsoft.com/office/officeart/2018/2/layout/IconVerticalSolidList"/>
    <dgm:cxn modelId="{0389ABFD-EE4A-476E-8A9D-72453B436FD4}" type="presParOf" srcId="{5F3C509D-CCD0-42AB-ACBE-BF3909344DDE}" destId="{3DFAA055-5C95-40EF-8D1E-0A992A2F9722}" srcOrd="3" destOrd="0" presId="urn:microsoft.com/office/officeart/2018/2/layout/IconVerticalSolidList"/>
    <dgm:cxn modelId="{D05BC6D6-2BF1-4F57-84E7-67C8F6531CD0}" type="presParOf" srcId="{5F3C509D-CCD0-42AB-ACBE-BF3909344DDE}" destId="{DFD71116-3BFB-4F48-A800-7CD9F97CC0CB}" srcOrd="4" destOrd="0" presId="urn:microsoft.com/office/officeart/2018/2/layout/IconVerticalSolidList"/>
    <dgm:cxn modelId="{8748804C-761F-42C0-9BB3-B8E54652A313}" type="presParOf" srcId="{DFD71116-3BFB-4F48-A800-7CD9F97CC0CB}" destId="{2593EEB3-F81C-46F0-AACC-00463A980505}" srcOrd="0" destOrd="0" presId="urn:microsoft.com/office/officeart/2018/2/layout/IconVerticalSolidList"/>
    <dgm:cxn modelId="{DD2A8774-BD4A-420C-B7B6-935A214FA6D6}" type="presParOf" srcId="{DFD71116-3BFB-4F48-A800-7CD9F97CC0CB}" destId="{54EB536E-50DF-49C9-8425-177474F335C0}" srcOrd="1" destOrd="0" presId="urn:microsoft.com/office/officeart/2018/2/layout/IconVerticalSolidList"/>
    <dgm:cxn modelId="{19D7E420-C08B-4515-8407-70F56C49C19C}" type="presParOf" srcId="{DFD71116-3BFB-4F48-A800-7CD9F97CC0CB}" destId="{614363CB-8302-4D38-A398-522C94D573F5}" srcOrd="2" destOrd="0" presId="urn:microsoft.com/office/officeart/2018/2/layout/IconVerticalSolidList"/>
    <dgm:cxn modelId="{2D29D758-2655-4DBE-9CF6-8FD96042FBC8}" type="presParOf" srcId="{DFD71116-3BFB-4F48-A800-7CD9F97CC0CB}" destId="{390AFD29-95C0-451F-8F8A-A48ADE8277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C8D389-27CC-40D7-B19F-B576CD9503A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5963D3-599F-43D7-93DC-1BC6AA64C8F7}">
      <dgm:prSet/>
      <dgm:spPr/>
      <dgm:t>
        <a:bodyPr/>
        <a:lstStyle/>
        <a:p>
          <a:r>
            <a:rPr lang="fr-FR" dirty="0"/>
            <a:t>1. Téléchargement de l'application sur ordinateur ou téléphone (IOS, Android)</a:t>
          </a:r>
          <a:endParaRPr lang="en-US" dirty="0"/>
        </a:p>
      </dgm:t>
    </dgm:pt>
    <dgm:pt modelId="{BE3D23A5-8B6D-4B09-BD48-A4B6A9238985}" type="parTrans" cxnId="{A2EC701D-4671-4BCD-BB49-9D1077E32EDF}">
      <dgm:prSet/>
      <dgm:spPr/>
      <dgm:t>
        <a:bodyPr/>
        <a:lstStyle/>
        <a:p>
          <a:endParaRPr lang="en-US"/>
        </a:p>
      </dgm:t>
    </dgm:pt>
    <dgm:pt modelId="{898C002C-C344-45E5-AD35-DF6BE87AB90E}" type="sibTrans" cxnId="{A2EC701D-4671-4BCD-BB49-9D1077E32EDF}">
      <dgm:prSet/>
      <dgm:spPr/>
      <dgm:t>
        <a:bodyPr/>
        <a:lstStyle/>
        <a:p>
          <a:endParaRPr lang="en-US"/>
        </a:p>
      </dgm:t>
    </dgm:pt>
    <dgm:pt modelId="{D190E7C0-FCCB-4E3F-8619-E78860AEA5B2}">
      <dgm:prSet/>
      <dgm:spPr/>
      <dgm:t>
        <a:bodyPr/>
        <a:lstStyle/>
        <a:p>
          <a:r>
            <a:rPr lang="fr-FR" dirty="0"/>
            <a:t>2. Création d’un compte avec une adresse e-mail</a:t>
          </a:r>
          <a:endParaRPr lang="en-US" dirty="0"/>
        </a:p>
      </dgm:t>
    </dgm:pt>
    <dgm:pt modelId="{832A2140-D291-4B9A-AF16-F37C1646EC6A}" type="parTrans" cxnId="{5DFD8A00-14E4-4136-BF20-9B3F582569AE}">
      <dgm:prSet/>
      <dgm:spPr/>
      <dgm:t>
        <a:bodyPr/>
        <a:lstStyle/>
        <a:p>
          <a:endParaRPr lang="en-US"/>
        </a:p>
      </dgm:t>
    </dgm:pt>
    <dgm:pt modelId="{6D762293-40C0-454D-B258-769CFF3724DA}" type="sibTrans" cxnId="{5DFD8A00-14E4-4136-BF20-9B3F582569AE}">
      <dgm:prSet/>
      <dgm:spPr/>
      <dgm:t>
        <a:bodyPr/>
        <a:lstStyle/>
        <a:p>
          <a:endParaRPr lang="en-US"/>
        </a:p>
      </dgm:t>
    </dgm:pt>
    <dgm:pt modelId="{5141F3A0-EC19-4B3F-ACE7-EED780B3EA66}">
      <dgm:prSet/>
      <dgm:spPr/>
      <dgm:t>
        <a:bodyPr/>
        <a:lstStyle/>
        <a:p>
          <a:r>
            <a:rPr lang="fr-FR" dirty="0"/>
            <a:t>3. Réponse à une question afin d’assigner un rôle</a:t>
          </a:r>
          <a:endParaRPr lang="en-US" dirty="0"/>
        </a:p>
      </dgm:t>
    </dgm:pt>
    <dgm:pt modelId="{92C5505C-E478-4CB8-B7AF-D9CD0459318B}" type="parTrans" cxnId="{46415AF0-3BE2-4956-BDD6-CEB3AC91C9DE}">
      <dgm:prSet/>
      <dgm:spPr/>
      <dgm:t>
        <a:bodyPr/>
        <a:lstStyle/>
        <a:p>
          <a:endParaRPr lang="en-US"/>
        </a:p>
      </dgm:t>
    </dgm:pt>
    <dgm:pt modelId="{2D65340C-9F5F-41C2-9B8E-4AE6F6546340}" type="sibTrans" cxnId="{46415AF0-3BE2-4956-BDD6-CEB3AC91C9DE}">
      <dgm:prSet/>
      <dgm:spPr/>
      <dgm:t>
        <a:bodyPr/>
        <a:lstStyle/>
        <a:p>
          <a:endParaRPr lang="en-US"/>
        </a:p>
      </dgm:t>
    </dgm:pt>
    <dgm:pt modelId="{6BD6F98C-26B7-4C95-B983-4E6AF9D15138}">
      <dgm:prSet/>
      <dgm:spPr/>
      <dgm:t>
        <a:bodyPr/>
        <a:lstStyle/>
        <a:p>
          <a:r>
            <a:rPr lang="fr-FR" dirty="0"/>
            <a:t>4. Avoir lu les règles du serveur DISCORD</a:t>
          </a:r>
          <a:endParaRPr lang="en-US" dirty="0"/>
        </a:p>
      </dgm:t>
    </dgm:pt>
    <dgm:pt modelId="{C1DBFD84-3747-4FF8-89A4-1AC5470BFD8E}" type="parTrans" cxnId="{DD2F386C-EF9E-4344-B5BB-F0EDB16B758A}">
      <dgm:prSet/>
      <dgm:spPr/>
      <dgm:t>
        <a:bodyPr/>
        <a:lstStyle/>
        <a:p>
          <a:endParaRPr lang="en-US"/>
        </a:p>
      </dgm:t>
    </dgm:pt>
    <dgm:pt modelId="{A91C97EC-09D8-4684-989A-031B2DC72069}" type="sibTrans" cxnId="{DD2F386C-EF9E-4344-B5BB-F0EDB16B758A}">
      <dgm:prSet/>
      <dgm:spPr/>
      <dgm:t>
        <a:bodyPr/>
        <a:lstStyle/>
        <a:p>
          <a:endParaRPr lang="en-US"/>
        </a:p>
      </dgm:t>
    </dgm:pt>
    <dgm:pt modelId="{ABDF2D71-A3B9-4B7A-9B0F-D157A85FCBAA}" type="pres">
      <dgm:prSet presAssocID="{B2C8D389-27CC-40D7-B19F-B576CD9503AA}" presName="outerComposite" presStyleCnt="0">
        <dgm:presLayoutVars>
          <dgm:chMax val="5"/>
          <dgm:dir/>
          <dgm:resizeHandles val="exact"/>
        </dgm:presLayoutVars>
      </dgm:prSet>
      <dgm:spPr/>
    </dgm:pt>
    <dgm:pt modelId="{F8C4021A-312C-4140-8302-95F382C8C167}" type="pres">
      <dgm:prSet presAssocID="{B2C8D389-27CC-40D7-B19F-B576CD9503AA}" presName="dummyMaxCanvas" presStyleCnt="0">
        <dgm:presLayoutVars/>
      </dgm:prSet>
      <dgm:spPr/>
    </dgm:pt>
    <dgm:pt modelId="{BBF3DFAA-78D8-47BE-B28D-56506F6D4548}" type="pres">
      <dgm:prSet presAssocID="{B2C8D389-27CC-40D7-B19F-B576CD9503AA}" presName="FourNodes_1" presStyleLbl="node1" presStyleIdx="0" presStyleCnt="4">
        <dgm:presLayoutVars>
          <dgm:bulletEnabled val="1"/>
        </dgm:presLayoutVars>
      </dgm:prSet>
      <dgm:spPr/>
    </dgm:pt>
    <dgm:pt modelId="{6633B5A4-CBF5-4902-8CEE-259B9507148E}" type="pres">
      <dgm:prSet presAssocID="{B2C8D389-27CC-40D7-B19F-B576CD9503AA}" presName="FourNodes_2" presStyleLbl="node1" presStyleIdx="1" presStyleCnt="4">
        <dgm:presLayoutVars>
          <dgm:bulletEnabled val="1"/>
        </dgm:presLayoutVars>
      </dgm:prSet>
      <dgm:spPr/>
    </dgm:pt>
    <dgm:pt modelId="{3DCA3E4A-7EE2-4726-8CB4-702F1CAB15B4}" type="pres">
      <dgm:prSet presAssocID="{B2C8D389-27CC-40D7-B19F-B576CD9503AA}" presName="FourNodes_3" presStyleLbl="node1" presStyleIdx="2" presStyleCnt="4">
        <dgm:presLayoutVars>
          <dgm:bulletEnabled val="1"/>
        </dgm:presLayoutVars>
      </dgm:prSet>
      <dgm:spPr/>
    </dgm:pt>
    <dgm:pt modelId="{B05B7426-E241-4E8A-AD3C-8073F6D34CD6}" type="pres">
      <dgm:prSet presAssocID="{B2C8D389-27CC-40D7-B19F-B576CD9503AA}" presName="FourNodes_4" presStyleLbl="node1" presStyleIdx="3" presStyleCnt="4">
        <dgm:presLayoutVars>
          <dgm:bulletEnabled val="1"/>
        </dgm:presLayoutVars>
      </dgm:prSet>
      <dgm:spPr/>
    </dgm:pt>
    <dgm:pt modelId="{1B35D0DC-4B52-4E55-B343-1B38F10B5215}" type="pres">
      <dgm:prSet presAssocID="{B2C8D389-27CC-40D7-B19F-B576CD9503AA}" presName="FourConn_1-2" presStyleLbl="fgAccFollowNode1" presStyleIdx="0" presStyleCnt="3">
        <dgm:presLayoutVars>
          <dgm:bulletEnabled val="1"/>
        </dgm:presLayoutVars>
      </dgm:prSet>
      <dgm:spPr/>
    </dgm:pt>
    <dgm:pt modelId="{5158EF37-9D3C-4C87-BDB8-B48E556B32DE}" type="pres">
      <dgm:prSet presAssocID="{B2C8D389-27CC-40D7-B19F-B576CD9503AA}" presName="FourConn_2-3" presStyleLbl="fgAccFollowNode1" presStyleIdx="1" presStyleCnt="3">
        <dgm:presLayoutVars>
          <dgm:bulletEnabled val="1"/>
        </dgm:presLayoutVars>
      </dgm:prSet>
      <dgm:spPr/>
    </dgm:pt>
    <dgm:pt modelId="{42EDD8C8-BE3D-473C-AB3D-6EDB93EA8BA8}" type="pres">
      <dgm:prSet presAssocID="{B2C8D389-27CC-40D7-B19F-B576CD9503AA}" presName="FourConn_3-4" presStyleLbl="fgAccFollowNode1" presStyleIdx="2" presStyleCnt="3">
        <dgm:presLayoutVars>
          <dgm:bulletEnabled val="1"/>
        </dgm:presLayoutVars>
      </dgm:prSet>
      <dgm:spPr/>
    </dgm:pt>
    <dgm:pt modelId="{50F9BF84-0C3D-4A80-815F-8C2C79C05FD8}" type="pres">
      <dgm:prSet presAssocID="{B2C8D389-27CC-40D7-B19F-B576CD9503AA}" presName="FourNodes_1_text" presStyleLbl="node1" presStyleIdx="3" presStyleCnt="4">
        <dgm:presLayoutVars>
          <dgm:bulletEnabled val="1"/>
        </dgm:presLayoutVars>
      </dgm:prSet>
      <dgm:spPr/>
    </dgm:pt>
    <dgm:pt modelId="{A377C54F-217A-4DE1-A53F-8632E11F2731}" type="pres">
      <dgm:prSet presAssocID="{B2C8D389-27CC-40D7-B19F-B576CD9503AA}" presName="FourNodes_2_text" presStyleLbl="node1" presStyleIdx="3" presStyleCnt="4">
        <dgm:presLayoutVars>
          <dgm:bulletEnabled val="1"/>
        </dgm:presLayoutVars>
      </dgm:prSet>
      <dgm:spPr/>
    </dgm:pt>
    <dgm:pt modelId="{4543C05A-96BE-42E7-BE53-6AA305B84E77}" type="pres">
      <dgm:prSet presAssocID="{B2C8D389-27CC-40D7-B19F-B576CD9503AA}" presName="FourNodes_3_text" presStyleLbl="node1" presStyleIdx="3" presStyleCnt="4">
        <dgm:presLayoutVars>
          <dgm:bulletEnabled val="1"/>
        </dgm:presLayoutVars>
      </dgm:prSet>
      <dgm:spPr/>
    </dgm:pt>
    <dgm:pt modelId="{F13614EA-0F3C-4F2C-957F-7CC8230C3B48}" type="pres">
      <dgm:prSet presAssocID="{B2C8D389-27CC-40D7-B19F-B576CD9503A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DFD8A00-14E4-4136-BF20-9B3F582569AE}" srcId="{B2C8D389-27CC-40D7-B19F-B576CD9503AA}" destId="{D190E7C0-FCCB-4E3F-8619-E78860AEA5B2}" srcOrd="1" destOrd="0" parTransId="{832A2140-D291-4B9A-AF16-F37C1646EC6A}" sibTransId="{6D762293-40C0-454D-B258-769CFF3724DA}"/>
    <dgm:cxn modelId="{A2EC701D-4671-4BCD-BB49-9D1077E32EDF}" srcId="{B2C8D389-27CC-40D7-B19F-B576CD9503AA}" destId="{695963D3-599F-43D7-93DC-1BC6AA64C8F7}" srcOrd="0" destOrd="0" parTransId="{BE3D23A5-8B6D-4B09-BD48-A4B6A9238985}" sibTransId="{898C002C-C344-45E5-AD35-DF6BE87AB90E}"/>
    <dgm:cxn modelId="{E2915121-5E14-4BE4-936F-9B02AACE74BC}" type="presOf" srcId="{6BD6F98C-26B7-4C95-B983-4E6AF9D15138}" destId="{B05B7426-E241-4E8A-AD3C-8073F6D34CD6}" srcOrd="0" destOrd="0" presId="urn:microsoft.com/office/officeart/2005/8/layout/vProcess5"/>
    <dgm:cxn modelId="{9AFEFF2C-448B-41C9-BB09-C5288EE690CA}" type="presOf" srcId="{2D65340C-9F5F-41C2-9B8E-4AE6F6546340}" destId="{42EDD8C8-BE3D-473C-AB3D-6EDB93EA8BA8}" srcOrd="0" destOrd="0" presId="urn:microsoft.com/office/officeart/2005/8/layout/vProcess5"/>
    <dgm:cxn modelId="{5EA4D13C-AFDA-46A4-876E-0721F202C2C4}" type="presOf" srcId="{695963D3-599F-43D7-93DC-1BC6AA64C8F7}" destId="{BBF3DFAA-78D8-47BE-B28D-56506F6D4548}" srcOrd="0" destOrd="0" presId="urn:microsoft.com/office/officeart/2005/8/layout/vProcess5"/>
    <dgm:cxn modelId="{D922C43F-6FD1-4F5B-8C65-737C0E3EF839}" type="presOf" srcId="{6BD6F98C-26B7-4C95-B983-4E6AF9D15138}" destId="{F13614EA-0F3C-4F2C-957F-7CC8230C3B48}" srcOrd="1" destOrd="0" presId="urn:microsoft.com/office/officeart/2005/8/layout/vProcess5"/>
    <dgm:cxn modelId="{A8C0BF47-39AA-47BD-9140-E752DB79F8A0}" type="presOf" srcId="{B2C8D389-27CC-40D7-B19F-B576CD9503AA}" destId="{ABDF2D71-A3B9-4B7A-9B0F-D157A85FCBAA}" srcOrd="0" destOrd="0" presId="urn:microsoft.com/office/officeart/2005/8/layout/vProcess5"/>
    <dgm:cxn modelId="{58E50F6A-ECF5-449D-91DF-3A9B04E1391C}" type="presOf" srcId="{5141F3A0-EC19-4B3F-ACE7-EED780B3EA66}" destId="{3DCA3E4A-7EE2-4726-8CB4-702F1CAB15B4}" srcOrd="0" destOrd="0" presId="urn:microsoft.com/office/officeart/2005/8/layout/vProcess5"/>
    <dgm:cxn modelId="{DD2F386C-EF9E-4344-B5BB-F0EDB16B758A}" srcId="{B2C8D389-27CC-40D7-B19F-B576CD9503AA}" destId="{6BD6F98C-26B7-4C95-B983-4E6AF9D15138}" srcOrd="3" destOrd="0" parTransId="{C1DBFD84-3747-4FF8-89A4-1AC5470BFD8E}" sibTransId="{A91C97EC-09D8-4684-989A-031B2DC72069}"/>
    <dgm:cxn modelId="{3CDFAD7B-0AFC-42AB-AB2D-77E405FD5FA8}" type="presOf" srcId="{695963D3-599F-43D7-93DC-1BC6AA64C8F7}" destId="{50F9BF84-0C3D-4A80-815F-8C2C79C05FD8}" srcOrd="1" destOrd="0" presId="urn:microsoft.com/office/officeart/2005/8/layout/vProcess5"/>
    <dgm:cxn modelId="{91866F8C-F308-4E2C-9B00-BCFC414D7CAB}" type="presOf" srcId="{898C002C-C344-45E5-AD35-DF6BE87AB90E}" destId="{1B35D0DC-4B52-4E55-B343-1B38F10B5215}" srcOrd="0" destOrd="0" presId="urn:microsoft.com/office/officeart/2005/8/layout/vProcess5"/>
    <dgm:cxn modelId="{8BA041AB-1F1C-4D1D-A323-606B99F719B4}" type="presOf" srcId="{5141F3A0-EC19-4B3F-ACE7-EED780B3EA66}" destId="{4543C05A-96BE-42E7-BE53-6AA305B84E77}" srcOrd="1" destOrd="0" presId="urn:microsoft.com/office/officeart/2005/8/layout/vProcess5"/>
    <dgm:cxn modelId="{C29A81C6-7703-4DE7-8D90-6D109C201E8D}" type="presOf" srcId="{6D762293-40C0-454D-B258-769CFF3724DA}" destId="{5158EF37-9D3C-4C87-BDB8-B48E556B32DE}" srcOrd="0" destOrd="0" presId="urn:microsoft.com/office/officeart/2005/8/layout/vProcess5"/>
    <dgm:cxn modelId="{1C2AA0E8-AB4A-43AD-90D1-FD04DE29FF9A}" type="presOf" srcId="{D190E7C0-FCCB-4E3F-8619-E78860AEA5B2}" destId="{6633B5A4-CBF5-4902-8CEE-259B9507148E}" srcOrd="0" destOrd="0" presId="urn:microsoft.com/office/officeart/2005/8/layout/vProcess5"/>
    <dgm:cxn modelId="{CF1926EE-98F2-4037-9AC7-05FDA71E0AA0}" type="presOf" srcId="{D190E7C0-FCCB-4E3F-8619-E78860AEA5B2}" destId="{A377C54F-217A-4DE1-A53F-8632E11F2731}" srcOrd="1" destOrd="0" presId="urn:microsoft.com/office/officeart/2005/8/layout/vProcess5"/>
    <dgm:cxn modelId="{46415AF0-3BE2-4956-BDD6-CEB3AC91C9DE}" srcId="{B2C8D389-27CC-40D7-B19F-B576CD9503AA}" destId="{5141F3A0-EC19-4B3F-ACE7-EED780B3EA66}" srcOrd="2" destOrd="0" parTransId="{92C5505C-E478-4CB8-B7AF-D9CD0459318B}" sibTransId="{2D65340C-9F5F-41C2-9B8E-4AE6F6546340}"/>
    <dgm:cxn modelId="{D78FE3D2-D0CB-475F-B5F3-AE64237E49C1}" type="presParOf" srcId="{ABDF2D71-A3B9-4B7A-9B0F-D157A85FCBAA}" destId="{F8C4021A-312C-4140-8302-95F382C8C167}" srcOrd="0" destOrd="0" presId="urn:microsoft.com/office/officeart/2005/8/layout/vProcess5"/>
    <dgm:cxn modelId="{A668323E-22E4-44E6-AA08-E16771D31A81}" type="presParOf" srcId="{ABDF2D71-A3B9-4B7A-9B0F-D157A85FCBAA}" destId="{BBF3DFAA-78D8-47BE-B28D-56506F6D4548}" srcOrd="1" destOrd="0" presId="urn:microsoft.com/office/officeart/2005/8/layout/vProcess5"/>
    <dgm:cxn modelId="{43EF221C-7B8A-4A5D-82DC-AA15706594D7}" type="presParOf" srcId="{ABDF2D71-A3B9-4B7A-9B0F-D157A85FCBAA}" destId="{6633B5A4-CBF5-4902-8CEE-259B9507148E}" srcOrd="2" destOrd="0" presId="urn:microsoft.com/office/officeart/2005/8/layout/vProcess5"/>
    <dgm:cxn modelId="{4CBA4D5F-DFB7-477D-A1C5-90077C4A12BF}" type="presParOf" srcId="{ABDF2D71-A3B9-4B7A-9B0F-D157A85FCBAA}" destId="{3DCA3E4A-7EE2-4726-8CB4-702F1CAB15B4}" srcOrd="3" destOrd="0" presId="urn:microsoft.com/office/officeart/2005/8/layout/vProcess5"/>
    <dgm:cxn modelId="{AD3D7C05-1436-42D5-A804-8C35A83F5760}" type="presParOf" srcId="{ABDF2D71-A3B9-4B7A-9B0F-D157A85FCBAA}" destId="{B05B7426-E241-4E8A-AD3C-8073F6D34CD6}" srcOrd="4" destOrd="0" presId="urn:microsoft.com/office/officeart/2005/8/layout/vProcess5"/>
    <dgm:cxn modelId="{57D27901-75F4-453C-92ED-47DD6112BC74}" type="presParOf" srcId="{ABDF2D71-A3B9-4B7A-9B0F-D157A85FCBAA}" destId="{1B35D0DC-4B52-4E55-B343-1B38F10B5215}" srcOrd="5" destOrd="0" presId="urn:microsoft.com/office/officeart/2005/8/layout/vProcess5"/>
    <dgm:cxn modelId="{4B6543B9-B9DB-42AC-822F-9B531CD1236F}" type="presParOf" srcId="{ABDF2D71-A3B9-4B7A-9B0F-D157A85FCBAA}" destId="{5158EF37-9D3C-4C87-BDB8-B48E556B32DE}" srcOrd="6" destOrd="0" presId="urn:microsoft.com/office/officeart/2005/8/layout/vProcess5"/>
    <dgm:cxn modelId="{7DA32D83-7401-4DBC-88E2-C2428784761E}" type="presParOf" srcId="{ABDF2D71-A3B9-4B7A-9B0F-D157A85FCBAA}" destId="{42EDD8C8-BE3D-473C-AB3D-6EDB93EA8BA8}" srcOrd="7" destOrd="0" presId="urn:microsoft.com/office/officeart/2005/8/layout/vProcess5"/>
    <dgm:cxn modelId="{C7716382-86E1-424F-B06C-6AD92FB3573B}" type="presParOf" srcId="{ABDF2D71-A3B9-4B7A-9B0F-D157A85FCBAA}" destId="{50F9BF84-0C3D-4A80-815F-8C2C79C05FD8}" srcOrd="8" destOrd="0" presId="urn:microsoft.com/office/officeart/2005/8/layout/vProcess5"/>
    <dgm:cxn modelId="{DF32E29C-F672-42C3-91AD-561F88655FF7}" type="presParOf" srcId="{ABDF2D71-A3B9-4B7A-9B0F-D157A85FCBAA}" destId="{A377C54F-217A-4DE1-A53F-8632E11F2731}" srcOrd="9" destOrd="0" presId="urn:microsoft.com/office/officeart/2005/8/layout/vProcess5"/>
    <dgm:cxn modelId="{1079F364-98B1-41DC-BFE0-3950CAEB15E5}" type="presParOf" srcId="{ABDF2D71-A3B9-4B7A-9B0F-D157A85FCBAA}" destId="{4543C05A-96BE-42E7-BE53-6AA305B84E77}" srcOrd="10" destOrd="0" presId="urn:microsoft.com/office/officeart/2005/8/layout/vProcess5"/>
    <dgm:cxn modelId="{9B320DAC-EB7B-41E8-88E3-30DF91813652}" type="presParOf" srcId="{ABDF2D71-A3B9-4B7A-9B0F-D157A85FCBAA}" destId="{F13614EA-0F3C-4F2C-957F-7CC8230C3B4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DBF911-DE63-4F00-B37D-DF3A38331B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4D936C-888E-445C-ACA0-399F9A141493}">
      <dgm:prSet custT="1"/>
      <dgm:spPr/>
      <dgm:t>
        <a:bodyPr/>
        <a:lstStyle/>
        <a:p>
          <a:r>
            <a:rPr lang="fr-FR" sz="2800" dirty="0"/>
            <a:t>Accès complet à toutes les catégories et tous les salons</a:t>
          </a:r>
          <a:endParaRPr lang="en-US" sz="2800" dirty="0"/>
        </a:p>
      </dgm:t>
    </dgm:pt>
    <dgm:pt modelId="{97E94A6C-49AF-4144-9E3C-81C6C730B4DA}" type="parTrans" cxnId="{0193A9DD-EB8B-449D-A339-66AE9FB0A5E1}">
      <dgm:prSet/>
      <dgm:spPr/>
      <dgm:t>
        <a:bodyPr/>
        <a:lstStyle/>
        <a:p>
          <a:endParaRPr lang="en-US" sz="2000"/>
        </a:p>
      </dgm:t>
    </dgm:pt>
    <dgm:pt modelId="{007F7C36-468B-44F3-9A54-9D5B40C64926}" type="sibTrans" cxnId="{0193A9DD-EB8B-449D-A339-66AE9FB0A5E1}">
      <dgm:prSet/>
      <dgm:spPr/>
      <dgm:t>
        <a:bodyPr/>
        <a:lstStyle/>
        <a:p>
          <a:endParaRPr lang="en-US" sz="2000"/>
        </a:p>
      </dgm:t>
    </dgm:pt>
    <dgm:pt modelId="{2DEF34E2-3721-4E03-A285-F4851FE305B4}">
      <dgm:prSet custT="1"/>
      <dgm:spPr/>
      <dgm:t>
        <a:bodyPr/>
        <a:lstStyle/>
        <a:p>
          <a:r>
            <a:rPr lang="fr-FR" sz="2800" noProof="0" dirty="0"/>
            <a:t>Parrainage auprès des modérateurs pour ajouts d’aides-bagueurs</a:t>
          </a:r>
        </a:p>
      </dgm:t>
    </dgm:pt>
    <dgm:pt modelId="{211B52FA-2FA9-4970-9349-0A8BEA28B28B}" type="parTrans" cxnId="{82EF7A2B-2012-4587-A0D6-B5664808E1C3}">
      <dgm:prSet/>
      <dgm:spPr/>
      <dgm:t>
        <a:bodyPr/>
        <a:lstStyle/>
        <a:p>
          <a:endParaRPr lang="en-US" sz="2000"/>
        </a:p>
      </dgm:t>
    </dgm:pt>
    <dgm:pt modelId="{2C1A4869-F8C2-4861-B59D-07C21EF387DA}" type="sibTrans" cxnId="{82EF7A2B-2012-4587-A0D6-B5664808E1C3}">
      <dgm:prSet/>
      <dgm:spPr/>
      <dgm:t>
        <a:bodyPr/>
        <a:lstStyle/>
        <a:p>
          <a:endParaRPr lang="en-US" sz="2000"/>
        </a:p>
      </dgm:t>
    </dgm:pt>
    <dgm:pt modelId="{2DD8E696-CD74-4524-8265-7B7BBC5D86CD}">
      <dgm:prSet custT="1"/>
      <dgm:spPr/>
      <dgm:t>
        <a:bodyPr/>
        <a:lstStyle/>
        <a:p>
          <a:r>
            <a:rPr lang="fr-FR" sz="2800"/>
            <a:t>Environnement dédié aux bagueurs</a:t>
          </a:r>
          <a:endParaRPr lang="en-US" sz="2800"/>
        </a:p>
      </dgm:t>
    </dgm:pt>
    <dgm:pt modelId="{C9A9F15C-576D-4DC8-B1B4-9675B6746BEA}" type="parTrans" cxnId="{C21BB17E-3631-471A-81B9-A8A9679A3B76}">
      <dgm:prSet/>
      <dgm:spPr/>
      <dgm:t>
        <a:bodyPr/>
        <a:lstStyle/>
        <a:p>
          <a:endParaRPr lang="en-US" sz="2000"/>
        </a:p>
      </dgm:t>
    </dgm:pt>
    <dgm:pt modelId="{18172CF3-DAA0-40AB-9003-F1EAEA1BBD85}" type="sibTrans" cxnId="{C21BB17E-3631-471A-81B9-A8A9679A3B76}">
      <dgm:prSet/>
      <dgm:spPr/>
      <dgm:t>
        <a:bodyPr/>
        <a:lstStyle/>
        <a:p>
          <a:endParaRPr lang="en-US" sz="2000"/>
        </a:p>
      </dgm:t>
    </dgm:pt>
    <dgm:pt modelId="{5EB2F3BC-B91A-4B1B-9720-466DA2AB8AE3}" type="pres">
      <dgm:prSet presAssocID="{7ADBF911-DE63-4F00-B37D-DF3A38331B8A}" presName="linear" presStyleCnt="0">
        <dgm:presLayoutVars>
          <dgm:animLvl val="lvl"/>
          <dgm:resizeHandles val="exact"/>
        </dgm:presLayoutVars>
      </dgm:prSet>
      <dgm:spPr/>
    </dgm:pt>
    <dgm:pt modelId="{9A4C8525-F6F1-459F-9563-742EF2A3A953}" type="pres">
      <dgm:prSet presAssocID="{4C4D936C-888E-445C-ACA0-399F9A1414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A9482ED-CEDF-4F65-80E6-3BC91C631D80}" type="pres">
      <dgm:prSet presAssocID="{007F7C36-468B-44F3-9A54-9D5B40C64926}" presName="spacer" presStyleCnt="0"/>
      <dgm:spPr/>
    </dgm:pt>
    <dgm:pt modelId="{EBCF9D35-D2CF-4C49-9949-DE16C926E367}" type="pres">
      <dgm:prSet presAssocID="{2DEF34E2-3721-4E03-A285-F4851FE305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16D38EA-1F95-42BF-85CD-13503FD8D80E}" type="pres">
      <dgm:prSet presAssocID="{2C1A4869-F8C2-4861-B59D-07C21EF387DA}" presName="spacer" presStyleCnt="0"/>
      <dgm:spPr/>
    </dgm:pt>
    <dgm:pt modelId="{E5B33827-C6E4-4641-9A7E-9496419B7F9E}" type="pres">
      <dgm:prSet presAssocID="{2DD8E696-CD74-4524-8265-7B7BBC5D86C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2A0429-3B04-4639-B469-D0D34F5B0FE7}" type="presOf" srcId="{7ADBF911-DE63-4F00-B37D-DF3A38331B8A}" destId="{5EB2F3BC-B91A-4B1B-9720-466DA2AB8AE3}" srcOrd="0" destOrd="0" presId="urn:microsoft.com/office/officeart/2005/8/layout/vList2"/>
    <dgm:cxn modelId="{82EF7A2B-2012-4587-A0D6-B5664808E1C3}" srcId="{7ADBF911-DE63-4F00-B37D-DF3A38331B8A}" destId="{2DEF34E2-3721-4E03-A285-F4851FE305B4}" srcOrd="1" destOrd="0" parTransId="{211B52FA-2FA9-4970-9349-0A8BEA28B28B}" sibTransId="{2C1A4869-F8C2-4861-B59D-07C21EF387DA}"/>
    <dgm:cxn modelId="{BE0D2F2C-FE0A-4FBA-9E5A-AF03EE06429E}" type="presOf" srcId="{2DD8E696-CD74-4524-8265-7B7BBC5D86CD}" destId="{E5B33827-C6E4-4641-9A7E-9496419B7F9E}" srcOrd="0" destOrd="0" presId="urn:microsoft.com/office/officeart/2005/8/layout/vList2"/>
    <dgm:cxn modelId="{C21BB17E-3631-471A-81B9-A8A9679A3B76}" srcId="{7ADBF911-DE63-4F00-B37D-DF3A38331B8A}" destId="{2DD8E696-CD74-4524-8265-7B7BBC5D86CD}" srcOrd="2" destOrd="0" parTransId="{C9A9F15C-576D-4DC8-B1B4-9675B6746BEA}" sibTransId="{18172CF3-DAA0-40AB-9003-F1EAEA1BBD85}"/>
    <dgm:cxn modelId="{E133B2AA-B16C-47B2-BD88-C467716CB9A2}" type="presOf" srcId="{2DEF34E2-3721-4E03-A285-F4851FE305B4}" destId="{EBCF9D35-D2CF-4C49-9949-DE16C926E367}" srcOrd="0" destOrd="0" presId="urn:microsoft.com/office/officeart/2005/8/layout/vList2"/>
    <dgm:cxn modelId="{0193A9DD-EB8B-449D-A339-66AE9FB0A5E1}" srcId="{7ADBF911-DE63-4F00-B37D-DF3A38331B8A}" destId="{4C4D936C-888E-445C-ACA0-399F9A141493}" srcOrd="0" destOrd="0" parTransId="{97E94A6C-49AF-4144-9E3C-81C6C730B4DA}" sibTransId="{007F7C36-468B-44F3-9A54-9D5B40C64926}"/>
    <dgm:cxn modelId="{B9A59EF6-D41B-4A5B-A2EE-368A7FA9A11B}" type="presOf" srcId="{4C4D936C-888E-445C-ACA0-399F9A141493}" destId="{9A4C8525-F6F1-459F-9563-742EF2A3A953}" srcOrd="0" destOrd="0" presId="urn:microsoft.com/office/officeart/2005/8/layout/vList2"/>
    <dgm:cxn modelId="{2E96F86D-9DB9-4A76-A5B5-5B0968283D69}" type="presParOf" srcId="{5EB2F3BC-B91A-4B1B-9720-466DA2AB8AE3}" destId="{9A4C8525-F6F1-459F-9563-742EF2A3A953}" srcOrd="0" destOrd="0" presId="urn:microsoft.com/office/officeart/2005/8/layout/vList2"/>
    <dgm:cxn modelId="{9F4039C2-F7DC-4AB2-8F8A-2882893F34C0}" type="presParOf" srcId="{5EB2F3BC-B91A-4B1B-9720-466DA2AB8AE3}" destId="{BA9482ED-CEDF-4F65-80E6-3BC91C631D80}" srcOrd="1" destOrd="0" presId="urn:microsoft.com/office/officeart/2005/8/layout/vList2"/>
    <dgm:cxn modelId="{D2EAA561-6EF9-4F85-B5F2-0F9B4F2643B4}" type="presParOf" srcId="{5EB2F3BC-B91A-4B1B-9720-466DA2AB8AE3}" destId="{EBCF9D35-D2CF-4C49-9949-DE16C926E367}" srcOrd="2" destOrd="0" presId="urn:microsoft.com/office/officeart/2005/8/layout/vList2"/>
    <dgm:cxn modelId="{387B265B-8D36-4E56-AC30-CB42678B41BB}" type="presParOf" srcId="{5EB2F3BC-B91A-4B1B-9720-466DA2AB8AE3}" destId="{016D38EA-1F95-42BF-85CD-13503FD8D80E}" srcOrd="3" destOrd="0" presId="urn:microsoft.com/office/officeart/2005/8/layout/vList2"/>
    <dgm:cxn modelId="{881BD64E-CC16-4831-AFBC-B3940AC296D6}" type="presParOf" srcId="{5EB2F3BC-B91A-4B1B-9720-466DA2AB8AE3}" destId="{E5B33827-C6E4-4641-9A7E-9496419B7F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DBF911-DE63-4F00-B37D-DF3A38331B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4D936C-888E-445C-ACA0-399F9A141493}">
      <dgm:prSet custT="1"/>
      <dgm:spPr/>
      <dgm:t>
        <a:bodyPr/>
        <a:lstStyle/>
        <a:p>
          <a:r>
            <a:rPr lang="fr-FR" sz="3200" dirty="0"/>
            <a:t>Accès restreint à certaines catégories</a:t>
          </a:r>
          <a:endParaRPr lang="en-US" sz="3200" dirty="0"/>
        </a:p>
      </dgm:t>
    </dgm:pt>
    <dgm:pt modelId="{007F7C36-468B-44F3-9A54-9D5B40C64926}" type="sibTrans" cxnId="{0193A9DD-EB8B-449D-A339-66AE9FB0A5E1}">
      <dgm:prSet/>
      <dgm:spPr/>
      <dgm:t>
        <a:bodyPr/>
        <a:lstStyle/>
        <a:p>
          <a:endParaRPr lang="en-US"/>
        </a:p>
      </dgm:t>
    </dgm:pt>
    <dgm:pt modelId="{97E94A6C-49AF-4144-9E3C-81C6C730B4DA}" type="parTrans" cxnId="{0193A9DD-EB8B-449D-A339-66AE9FB0A5E1}">
      <dgm:prSet/>
      <dgm:spPr/>
      <dgm:t>
        <a:bodyPr/>
        <a:lstStyle/>
        <a:p>
          <a:endParaRPr lang="en-US"/>
        </a:p>
      </dgm:t>
    </dgm:pt>
    <dgm:pt modelId="{2DD8E696-CD74-4524-8265-7B7BBC5D86CD}">
      <dgm:prSet custT="1"/>
      <dgm:spPr/>
      <dgm:t>
        <a:bodyPr/>
        <a:lstStyle/>
        <a:p>
          <a:r>
            <a:rPr lang="fr-FR" sz="3200" noProof="0" dirty="0"/>
            <a:t>Accès aux salons régionaux</a:t>
          </a:r>
        </a:p>
      </dgm:t>
    </dgm:pt>
    <dgm:pt modelId="{18172CF3-DAA0-40AB-9003-F1EAEA1BBD85}" type="sibTrans" cxnId="{C21BB17E-3631-471A-81B9-A8A9679A3B76}">
      <dgm:prSet/>
      <dgm:spPr/>
      <dgm:t>
        <a:bodyPr/>
        <a:lstStyle/>
        <a:p>
          <a:endParaRPr lang="en-US"/>
        </a:p>
      </dgm:t>
    </dgm:pt>
    <dgm:pt modelId="{C9A9F15C-576D-4DC8-B1B4-9675B6746BEA}" type="parTrans" cxnId="{C21BB17E-3631-471A-81B9-A8A9679A3B76}">
      <dgm:prSet/>
      <dgm:spPr/>
      <dgm:t>
        <a:bodyPr/>
        <a:lstStyle/>
        <a:p>
          <a:endParaRPr lang="en-US"/>
        </a:p>
      </dgm:t>
    </dgm:pt>
    <dgm:pt modelId="{2DEF34E2-3721-4E03-A285-F4851FE305B4}">
      <dgm:prSet custT="1"/>
      <dgm:spPr/>
      <dgm:t>
        <a:bodyPr/>
        <a:lstStyle/>
        <a:p>
          <a:pPr>
            <a:buNone/>
          </a:pPr>
          <a:r>
            <a:rPr lang="fr-FR" sz="3200" dirty="0"/>
            <a:t>Nécessité d’être parrainé par un Bagueur</a:t>
          </a:r>
          <a:endParaRPr lang="en-US" sz="3200" dirty="0"/>
        </a:p>
      </dgm:t>
    </dgm:pt>
    <dgm:pt modelId="{2C1A4869-F8C2-4861-B59D-07C21EF387DA}" type="sibTrans" cxnId="{82EF7A2B-2012-4587-A0D6-B5664808E1C3}">
      <dgm:prSet/>
      <dgm:spPr/>
      <dgm:t>
        <a:bodyPr/>
        <a:lstStyle/>
        <a:p>
          <a:endParaRPr lang="en-US"/>
        </a:p>
      </dgm:t>
    </dgm:pt>
    <dgm:pt modelId="{211B52FA-2FA9-4970-9349-0A8BEA28B28B}" type="parTrans" cxnId="{82EF7A2B-2012-4587-A0D6-B5664808E1C3}">
      <dgm:prSet/>
      <dgm:spPr/>
      <dgm:t>
        <a:bodyPr/>
        <a:lstStyle/>
        <a:p>
          <a:endParaRPr lang="en-US"/>
        </a:p>
      </dgm:t>
    </dgm:pt>
    <dgm:pt modelId="{5EB2F3BC-B91A-4B1B-9720-466DA2AB8AE3}" type="pres">
      <dgm:prSet presAssocID="{7ADBF911-DE63-4F00-B37D-DF3A38331B8A}" presName="linear" presStyleCnt="0">
        <dgm:presLayoutVars>
          <dgm:animLvl val="lvl"/>
          <dgm:resizeHandles val="exact"/>
        </dgm:presLayoutVars>
      </dgm:prSet>
      <dgm:spPr/>
    </dgm:pt>
    <dgm:pt modelId="{9A4C8525-F6F1-459F-9563-742EF2A3A953}" type="pres">
      <dgm:prSet presAssocID="{4C4D936C-888E-445C-ACA0-399F9A1414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A9482ED-CEDF-4F65-80E6-3BC91C631D80}" type="pres">
      <dgm:prSet presAssocID="{007F7C36-468B-44F3-9A54-9D5B40C64926}" presName="spacer" presStyleCnt="0"/>
      <dgm:spPr/>
    </dgm:pt>
    <dgm:pt modelId="{EBCF9D35-D2CF-4C49-9949-DE16C926E367}" type="pres">
      <dgm:prSet presAssocID="{2DEF34E2-3721-4E03-A285-F4851FE305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16D38EA-1F95-42BF-85CD-13503FD8D80E}" type="pres">
      <dgm:prSet presAssocID="{2C1A4869-F8C2-4861-B59D-07C21EF387DA}" presName="spacer" presStyleCnt="0"/>
      <dgm:spPr/>
    </dgm:pt>
    <dgm:pt modelId="{E5B33827-C6E4-4641-9A7E-9496419B7F9E}" type="pres">
      <dgm:prSet presAssocID="{2DD8E696-CD74-4524-8265-7B7BBC5D86C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2A0429-3B04-4639-B469-D0D34F5B0FE7}" type="presOf" srcId="{7ADBF911-DE63-4F00-B37D-DF3A38331B8A}" destId="{5EB2F3BC-B91A-4B1B-9720-466DA2AB8AE3}" srcOrd="0" destOrd="0" presId="urn:microsoft.com/office/officeart/2005/8/layout/vList2"/>
    <dgm:cxn modelId="{82EF7A2B-2012-4587-A0D6-B5664808E1C3}" srcId="{7ADBF911-DE63-4F00-B37D-DF3A38331B8A}" destId="{2DEF34E2-3721-4E03-A285-F4851FE305B4}" srcOrd="1" destOrd="0" parTransId="{211B52FA-2FA9-4970-9349-0A8BEA28B28B}" sibTransId="{2C1A4869-F8C2-4861-B59D-07C21EF387DA}"/>
    <dgm:cxn modelId="{BE0D2F2C-FE0A-4FBA-9E5A-AF03EE06429E}" type="presOf" srcId="{2DD8E696-CD74-4524-8265-7B7BBC5D86CD}" destId="{E5B33827-C6E4-4641-9A7E-9496419B7F9E}" srcOrd="0" destOrd="0" presId="urn:microsoft.com/office/officeart/2005/8/layout/vList2"/>
    <dgm:cxn modelId="{C21BB17E-3631-471A-81B9-A8A9679A3B76}" srcId="{7ADBF911-DE63-4F00-B37D-DF3A38331B8A}" destId="{2DD8E696-CD74-4524-8265-7B7BBC5D86CD}" srcOrd="2" destOrd="0" parTransId="{C9A9F15C-576D-4DC8-B1B4-9675B6746BEA}" sibTransId="{18172CF3-DAA0-40AB-9003-F1EAEA1BBD85}"/>
    <dgm:cxn modelId="{E133B2AA-B16C-47B2-BD88-C467716CB9A2}" type="presOf" srcId="{2DEF34E2-3721-4E03-A285-F4851FE305B4}" destId="{EBCF9D35-D2CF-4C49-9949-DE16C926E367}" srcOrd="0" destOrd="0" presId="urn:microsoft.com/office/officeart/2005/8/layout/vList2"/>
    <dgm:cxn modelId="{0193A9DD-EB8B-449D-A339-66AE9FB0A5E1}" srcId="{7ADBF911-DE63-4F00-B37D-DF3A38331B8A}" destId="{4C4D936C-888E-445C-ACA0-399F9A141493}" srcOrd="0" destOrd="0" parTransId="{97E94A6C-49AF-4144-9E3C-81C6C730B4DA}" sibTransId="{007F7C36-468B-44F3-9A54-9D5B40C64926}"/>
    <dgm:cxn modelId="{B9A59EF6-D41B-4A5B-A2EE-368A7FA9A11B}" type="presOf" srcId="{4C4D936C-888E-445C-ACA0-399F9A141493}" destId="{9A4C8525-F6F1-459F-9563-742EF2A3A953}" srcOrd="0" destOrd="0" presId="urn:microsoft.com/office/officeart/2005/8/layout/vList2"/>
    <dgm:cxn modelId="{2E96F86D-9DB9-4A76-A5B5-5B0968283D69}" type="presParOf" srcId="{5EB2F3BC-B91A-4B1B-9720-466DA2AB8AE3}" destId="{9A4C8525-F6F1-459F-9563-742EF2A3A953}" srcOrd="0" destOrd="0" presId="urn:microsoft.com/office/officeart/2005/8/layout/vList2"/>
    <dgm:cxn modelId="{9F4039C2-F7DC-4AB2-8F8A-2882893F34C0}" type="presParOf" srcId="{5EB2F3BC-B91A-4B1B-9720-466DA2AB8AE3}" destId="{BA9482ED-CEDF-4F65-80E6-3BC91C631D80}" srcOrd="1" destOrd="0" presId="urn:microsoft.com/office/officeart/2005/8/layout/vList2"/>
    <dgm:cxn modelId="{D2EAA561-6EF9-4F85-B5F2-0F9B4F2643B4}" type="presParOf" srcId="{5EB2F3BC-B91A-4B1B-9720-466DA2AB8AE3}" destId="{EBCF9D35-D2CF-4C49-9949-DE16C926E367}" srcOrd="2" destOrd="0" presId="urn:microsoft.com/office/officeart/2005/8/layout/vList2"/>
    <dgm:cxn modelId="{387B265B-8D36-4E56-AC30-CB42678B41BB}" type="presParOf" srcId="{5EB2F3BC-B91A-4B1B-9720-466DA2AB8AE3}" destId="{016D38EA-1F95-42BF-85CD-13503FD8D80E}" srcOrd="3" destOrd="0" presId="urn:microsoft.com/office/officeart/2005/8/layout/vList2"/>
    <dgm:cxn modelId="{881BD64E-CC16-4831-AFBC-B3940AC296D6}" type="presParOf" srcId="{5EB2F3BC-B91A-4B1B-9720-466DA2AB8AE3}" destId="{E5B33827-C6E4-4641-9A7E-9496419B7F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DBF911-DE63-4F00-B37D-DF3A38331B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4D936C-888E-445C-ACA0-399F9A141493}">
      <dgm:prSet/>
      <dgm:spPr/>
      <dgm:t>
        <a:bodyPr/>
        <a:lstStyle/>
        <a:p>
          <a:pPr>
            <a:buNone/>
          </a:pPr>
          <a:r>
            <a:rPr lang="fr-FR" dirty="0"/>
            <a:t>Chaque catégorie correspond à une grande thématique</a:t>
          </a:r>
          <a:endParaRPr lang="en-US" dirty="0"/>
        </a:p>
      </dgm:t>
    </dgm:pt>
    <dgm:pt modelId="{97E94A6C-49AF-4144-9E3C-81C6C730B4DA}" type="parTrans" cxnId="{0193A9DD-EB8B-449D-A339-66AE9FB0A5E1}">
      <dgm:prSet/>
      <dgm:spPr/>
      <dgm:t>
        <a:bodyPr/>
        <a:lstStyle/>
        <a:p>
          <a:endParaRPr lang="en-US"/>
        </a:p>
      </dgm:t>
    </dgm:pt>
    <dgm:pt modelId="{007F7C36-468B-44F3-9A54-9D5B40C64926}" type="sibTrans" cxnId="{0193A9DD-EB8B-449D-A339-66AE9FB0A5E1}">
      <dgm:prSet/>
      <dgm:spPr/>
      <dgm:t>
        <a:bodyPr/>
        <a:lstStyle/>
        <a:p>
          <a:endParaRPr lang="en-US"/>
        </a:p>
      </dgm:t>
    </dgm:pt>
    <dgm:pt modelId="{2DEF34E2-3721-4E03-A285-F4851FE305B4}">
      <dgm:prSet/>
      <dgm:spPr/>
      <dgm:t>
        <a:bodyPr/>
        <a:lstStyle/>
        <a:p>
          <a:r>
            <a:rPr lang="fr-FR" dirty="0"/>
            <a:t>Les catégories regroupent des salons de discussions	</a:t>
          </a:r>
          <a:endParaRPr lang="en-US" dirty="0"/>
        </a:p>
      </dgm:t>
    </dgm:pt>
    <dgm:pt modelId="{211B52FA-2FA9-4970-9349-0A8BEA28B28B}" type="parTrans" cxnId="{82EF7A2B-2012-4587-A0D6-B5664808E1C3}">
      <dgm:prSet/>
      <dgm:spPr/>
      <dgm:t>
        <a:bodyPr/>
        <a:lstStyle/>
        <a:p>
          <a:endParaRPr lang="en-US"/>
        </a:p>
      </dgm:t>
    </dgm:pt>
    <dgm:pt modelId="{2C1A4869-F8C2-4861-B59D-07C21EF387DA}" type="sibTrans" cxnId="{82EF7A2B-2012-4587-A0D6-B5664808E1C3}">
      <dgm:prSet/>
      <dgm:spPr/>
      <dgm:t>
        <a:bodyPr/>
        <a:lstStyle/>
        <a:p>
          <a:endParaRPr lang="en-US"/>
        </a:p>
      </dgm:t>
    </dgm:pt>
    <dgm:pt modelId="{2DD8E696-CD74-4524-8265-7B7BBC5D86CD}">
      <dgm:prSet/>
      <dgm:spPr/>
      <dgm:t>
        <a:bodyPr/>
        <a:lstStyle/>
        <a:p>
          <a:r>
            <a:rPr lang="fr-FR" noProof="0" dirty="0"/>
            <a:t>Les BAGUEURS peuvent créer des catégories</a:t>
          </a:r>
        </a:p>
      </dgm:t>
    </dgm:pt>
    <dgm:pt modelId="{C9A9F15C-576D-4DC8-B1B4-9675B6746BEA}" type="parTrans" cxnId="{C21BB17E-3631-471A-81B9-A8A9679A3B76}">
      <dgm:prSet/>
      <dgm:spPr/>
      <dgm:t>
        <a:bodyPr/>
        <a:lstStyle/>
        <a:p>
          <a:endParaRPr lang="en-US"/>
        </a:p>
      </dgm:t>
    </dgm:pt>
    <dgm:pt modelId="{18172CF3-DAA0-40AB-9003-F1EAEA1BBD85}" type="sibTrans" cxnId="{C21BB17E-3631-471A-81B9-A8A9679A3B76}">
      <dgm:prSet/>
      <dgm:spPr/>
      <dgm:t>
        <a:bodyPr/>
        <a:lstStyle/>
        <a:p>
          <a:endParaRPr lang="en-US"/>
        </a:p>
      </dgm:t>
    </dgm:pt>
    <dgm:pt modelId="{5EB2F3BC-B91A-4B1B-9720-466DA2AB8AE3}" type="pres">
      <dgm:prSet presAssocID="{7ADBF911-DE63-4F00-B37D-DF3A38331B8A}" presName="linear" presStyleCnt="0">
        <dgm:presLayoutVars>
          <dgm:animLvl val="lvl"/>
          <dgm:resizeHandles val="exact"/>
        </dgm:presLayoutVars>
      </dgm:prSet>
      <dgm:spPr/>
    </dgm:pt>
    <dgm:pt modelId="{9A4C8525-F6F1-459F-9563-742EF2A3A953}" type="pres">
      <dgm:prSet presAssocID="{4C4D936C-888E-445C-ACA0-399F9A1414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A9482ED-CEDF-4F65-80E6-3BC91C631D80}" type="pres">
      <dgm:prSet presAssocID="{007F7C36-468B-44F3-9A54-9D5B40C64926}" presName="spacer" presStyleCnt="0"/>
      <dgm:spPr/>
    </dgm:pt>
    <dgm:pt modelId="{EBCF9D35-D2CF-4C49-9949-DE16C926E367}" type="pres">
      <dgm:prSet presAssocID="{2DEF34E2-3721-4E03-A285-F4851FE305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16D38EA-1F95-42BF-85CD-13503FD8D80E}" type="pres">
      <dgm:prSet presAssocID="{2C1A4869-F8C2-4861-B59D-07C21EF387DA}" presName="spacer" presStyleCnt="0"/>
      <dgm:spPr/>
    </dgm:pt>
    <dgm:pt modelId="{E5B33827-C6E4-4641-9A7E-9496419B7F9E}" type="pres">
      <dgm:prSet presAssocID="{2DD8E696-CD74-4524-8265-7B7BBC5D86C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2A0429-3B04-4639-B469-D0D34F5B0FE7}" type="presOf" srcId="{7ADBF911-DE63-4F00-B37D-DF3A38331B8A}" destId="{5EB2F3BC-B91A-4B1B-9720-466DA2AB8AE3}" srcOrd="0" destOrd="0" presId="urn:microsoft.com/office/officeart/2005/8/layout/vList2"/>
    <dgm:cxn modelId="{82EF7A2B-2012-4587-A0D6-B5664808E1C3}" srcId="{7ADBF911-DE63-4F00-B37D-DF3A38331B8A}" destId="{2DEF34E2-3721-4E03-A285-F4851FE305B4}" srcOrd="1" destOrd="0" parTransId="{211B52FA-2FA9-4970-9349-0A8BEA28B28B}" sibTransId="{2C1A4869-F8C2-4861-B59D-07C21EF387DA}"/>
    <dgm:cxn modelId="{BE0D2F2C-FE0A-4FBA-9E5A-AF03EE06429E}" type="presOf" srcId="{2DD8E696-CD74-4524-8265-7B7BBC5D86CD}" destId="{E5B33827-C6E4-4641-9A7E-9496419B7F9E}" srcOrd="0" destOrd="0" presId="urn:microsoft.com/office/officeart/2005/8/layout/vList2"/>
    <dgm:cxn modelId="{C21BB17E-3631-471A-81B9-A8A9679A3B76}" srcId="{7ADBF911-DE63-4F00-B37D-DF3A38331B8A}" destId="{2DD8E696-CD74-4524-8265-7B7BBC5D86CD}" srcOrd="2" destOrd="0" parTransId="{C9A9F15C-576D-4DC8-B1B4-9675B6746BEA}" sibTransId="{18172CF3-DAA0-40AB-9003-F1EAEA1BBD85}"/>
    <dgm:cxn modelId="{E133B2AA-B16C-47B2-BD88-C467716CB9A2}" type="presOf" srcId="{2DEF34E2-3721-4E03-A285-F4851FE305B4}" destId="{EBCF9D35-D2CF-4C49-9949-DE16C926E367}" srcOrd="0" destOrd="0" presId="urn:microsoft.com/office/officeart/2005/8/layout/vList2"/>
    <dgm:cxn modelId="{0193A9DD-EB8B-449D-A339-66AE9FB0A5E1}" srcId="{7ADBF911-DE63-4F00-B37D-DF3A38331B8A}" destId="{4C4D936C-888E-445C-ACA0-399F9A141493}" srcOrd="0" destOrd="0" parTransId="{97E94A6C-49AF-4144-9E3C-81C6C730B4DA}" sibTransId="{007F7C36-468B-44F3-9A54-9D5B40C64926}"/>
    <dgm:cxn modelId="{B9A59EF6-D41B-4A5B-A2EE-368A7FA9A11B}" type="presOf" srcId="{4C4D936C-888E-445C-ACA0-399F9A141493}" destId="{9A4C8525-F6F1-459F-9563-742EF2A3A953}" srcOrd="0" destOrd="0" presId="urn:microsoft.com/office/officeart/2005/8/layout/vList2"/>
    <dgm:cxn modelId="{2E96F86D-9DB9-4A76-A5B5-5B0968283D69}" type="presParOf" srcId="{5EB2F3BC-B91A-4B1B-9720-466DA2AB8AE3}" destId="{9A4C8525-F6F1-459F-9563-742EF2A3A953}" srcOrd="0" destOrd="0" presId="urn:microsoft.com/office/officeart/2005/8/layout/vList2"/>
    <dgm:cxn modelId="{9F4039C2-F7DC-4AB2-8F8A-2882893F34C0}" type="presParOf" srcId="{5EB2F3BC-B91A-4B1B-9720-466DA2AB8AE3}" destId="{BA9482ED-CEDF-4F65-80E6-3BC91C631D80}" srcOrd="1" destOrd="0" presId="urn:microsoft.com/office/officeart/2005/8/layout/vList2"/>
    <dgm:cxn modelId="{D2EAA561-6EF9-4F85-B5F2-0F9B4F2643B4}" type="presParOf" srcId="{5EB2F3BC-B91A-4B1B-9720-466DA2AB8AE3}" destId="{EBCF9D35-D2CF-4C49-9949-DE16C926E367}" srcOrd="2" destOrd="0" presId="urn:microsoft.com/office/officeart/2005/8/layout/vList2"/>
    <dgm:cxn modelId="{387B265B-8D36-4E56-AC30-CB42678B41BB}" type="presParOf" srcId="{5EB2F3BC-B91A-4B1B-9720-466DA2AB8AE3}" destId="{016D38EA-1F95-42BF-85CD-13503FD8D80E}" srcOrd="3" destOrd="0" presId="urn:microsoft.com/office/officeart/2005/8/layout/vList2"/>
    <dgm:cxn modelId="{881BD64E-CC16-4831-AFBC-B3940AC296D6}" type="presParOf" srcId="{5EB2F3BC-B91A-4B1B-9720-466DA2AB8AE3}" destId="{E5B33827-C6E4-4641-9A7E-9496419B7F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DBF911-DE63-4F00-B37D-DF3A38331B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4D936C-888E-445C-ACA0-399F9A141493}">
      <dgm:prSet/>
      <dgm:spPr/>
      <dgm:t>
        <a:bodyPr/>
        <a:lstStyle/>
        <a:p>
          <a:pPr>
            <a:buNone/>
          </a:pPr>
          <a:r>
            <a:rPr lang="fr-FR" dirty="0"/>
            <a:t>Chaque salon correspond à une thématique précise</a:t>
          </a:r>
          <a:endParaRPr lang="en-US" dirty="0"/>
        </a:p>
      </dgm:t>
    </dgm:pt>
    <dgm:pt modelId="{007F7C36-468B-44F3-9A54-9D5B40C64926}" type="sibTrans" cxnId="{0193A9DD-EB8B-449D-A339-66AE9FB0A5E1}">
      <dgm:prSet/>
      <dgm:spPr/>
      <dgm:t>
        <a:bodyPr/>
        <a:lstStyle/>
        <a:p>
          <a:endParaRPr lang="en-US"/>
        </a:p>
      </dgm:t>
    </dgm:pt>
    <dgm:pt modelId="{97E94A6C-49AF-4144-9E3C-81C6C730B4DA}" type="parTrans" cxnId="{0193A9DD-EB8B-449D-A339-66AE9FB0A5E1}">
      <dgm:prSet/>
      <dgm:spPr/>
      <dgm:t>
        <a:bodyPr/>
        <a:lstStyle/>
        <a:p>
          <a:endParaRPr lang="en-US"/>
        </a:p>
      </dgm:t>
    </dgm:pt>
    <dgm:pt modelId="{2DD8E696-CD74-4524-8265-7B7BBC5D86CD}">
      <dgm:prSet/>
      <dgm:spPr/>
      <dgm:t>
        <a:bodyPr/>
        <a:lstStyle/>
        <a:p>
          <a:r>
            <a:rPr lang="fr-FR" noProof="0" dirty="0"/>
            <a:t>Les BAGUEURS peuvent créer des salons</a:t>
          </a:r>
        </a:p>
      </dgm:t>
    </dgm:pt>
    <dgm:pt modelId="{18172CF3-DAA0-40AB-9003-F1EAEA1BBD85}" type="sibTrans" cxnId="{C21BB17E-3631-471A-81B9-A8A9679A3B76}">
      <dgm:prSet/>
      <dgm:spPr/>
      <dgm:t>
        <a:bodyPr/>
        <a:lstStyle/>
        <a:p>
          <a:endParaRPr lang="en-US"/>
        </a:p>
      </dgm:t>
    </dgm:pt>
    <dgm:pt modelId="{C9A9F15C-576D-4DC8-B1B4-9675B6746BEA}" type="parTrans" cxnId="{C21BB17E-3631-471A-81B9-A8A9679A3B76}">
      <dgm:prSet/>
      <dgm:spPr/>
      <dgm:t>
        <a:bodyPr/>
        <a:lstStyle/>
        <a:p>
          <a:endParaRPr lang="en-US"/>
        </a:p>
      </dgm:t>
    </dgm:pt>
    <dgm:pt modelId="{2DEF34E2-3721-4E03-A285-F4851FE305B4}">
      <dgm:prSet/>
      <dgm:spPr/>
      <dgm:t>
        <a:bodyPr/>
        <a:lstStyle/>
        <a:p>
          <a:pPr>
            <a:buNone/>
          </a:pPr>
          <a:r>
            <a:rPr lang="fr-FR" dirty="0"/>
            <a:t>Les salons permettent des discussions ouvertes</a:t>
          </a:r>
          <a:endParaRPr lang="en-US" dirty="0"/>
        </a:p>
      </dgm:t>
    </dgm:pt>
    <dgm:pt modelId="{2C1A4869-F8C2-4861-B59D-07C21EF387DA}" type="sibTrans" cxnId="{82EF7A2B-2012-4587-A0D6-B5664808E1C3}">
      <dgm:prSet/>
      <dgm:spPr/>
      <dgm:t>
        <a:bodyPr/>
        <a:lstStyle/>
        <a:p>
          <a:endParaRPr lang="en-US"/>
        </a:p>
      </dgm:t>
    </dgm:pt>
    <dgm:pt modelId="{211B52FA-2FA9-4970-9349-0A8BEA28B28B}" type="parTrans" cxnId="{82EF7A2B-2012-4587-A0D6-B5664808E1C3}">
      <dgm:prSet/>
      <dgm:spPr/>
      <dgm:t>
        <a:bodyPr/>
        <a:lstStyle/>
        <a:p>
          <a:endParaRPr lang="en-US"/>
        </a:p>
      </dgm:t>
    </dgm:pt>
    <dgm:pt modelId="{5EB2F3BC-B91A-4B1B-9720-466DA2AB8AE3}" type="pres">
      <dgm:prSet presAssocID="{7ADBF911-DE63-4F00-B37D-DF3A38331B8A}" presName="linear" presStyleCnt="0">
        <dgm:presLayoutVars>
          <dgm:animLvl val="lvl"/>
          <dgm:resizeHandles val="exact"/>
        </dgm:presLayoutVars>
      </dgm:prSet>
      <dgm:spPr/>
    </dgm:pt>
    <dgm:pt modelId="{9A4C8525-F6F1-459F-9563-742EF2A3A953}" type="pres">
      <dgm:prSet presAssocID="{4C4D936C-888E-445C-ACA0-399F9A1414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A9482ED-CEDF-4F65-80E6-3BC91C631D80}" type="pres">
      <dgm:prSet presAssocID="{007F7C36-468B-44F3-9A54-9D5B40C64926}" presName="spacer" presStyleCnt="0"/>
      <dgm:spPr/>
    </dgm:pt>
    <dgm:pt modelId="{EBCF9D35-D2CF-4C49-9949-DE16C926E367}" type="pres">
      <dgm:prSet presAssocID="{2DEF34E2-3721-4E03-A285-F4851FE305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16D38EA-1F95-42BF-85CD-13503FD8D80E}" type="pres">
      <dgm:prSet presAssocID="{2C1A4869-F8C2-4861-B59D-07C21EF387DA}" presName="spacer" presStyleCnt="0"/>
      <dgm:spPr/>
    </dgm:pt>
    <dgm:pt modelId="{E5B33827-C6E4-4641-9A7E-9496419B7F9E}" type="pres">
      <dgm:prSet presAssocID="{2DD8E696-CD74-4524-8265-7B7BBC5D86C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2A0429-3B04-4639-B469-D0D34F5B0FE7}" type="presOf" srcId="{7ADBF911-DE63-4F00-B37D-DF3A38331B8A}" destId="{5EB2F3BC-B91A-4B1B-9720-466DA2AB8AE3}" srcOrd="0" destOrd="0" presId="urn:microsoft.com/office/officeart/2005/8/layout/vList2"/>
    <dgm:cxn modelId="{82EF7A2B-2012-4587-A0D6-B5664808E1C3}" srcId="{7ADBF911-DE63-4F00-B37D-DF3A38331B8A}" destId="{2DEF34E2-3721-4E03-A285-F4851FE305B4}" srcOrd="1" destOrd="0" parTransId="{211B52FA-2FA9-4970-9349-0A8BEA28B28B}" sibTransId="{2C1A4869-F8C2-4861-B59D-07C21EF387DA}"/>
    <dgm:cxn modelId="{BE0D2F2C-FE0A-4FBA-9E5A-AF03EE06429E}" type="presOf" srcId="{2DD8E696-CD74-4524-8265-7B7BBC5D86CD}" destId="{E5B33827-C6E4-4641-9A7E-9496419B7F9E}" srcOrd="0" destOrd="0" presId="urn:microsoft.com/office/officeart/2005/8/layout/vList2"/>
    <dgm:cxn modelId="{C21BB17E-3631-471A-81B9-A8A9679A3B76}" srcId="{7ADBF911-DE63-4F00-B37D-DF3A38331B8A}" destId="{2DD8E696-CD74-4524-8265-7B7BBC5D86CD}" srcOrd="2" destOrd="0" parTransId="{C9A9F15C-576D-4DC8-B1B4-9675B6746BEA}" sibTransId="{18172CF3-DAA0-40AB-9003-F1EAEA1BBD85}"/>
    <dgm:cxn modelId="{E133B2AA-B16C-47B2-BD88-C467716CB9A2}" type="presOf" srcId="{2DEF34E2-3721-4E03-A285-F4851FE305B4}" destId="{EBCF9D35-D2CF-4C49-9949-DE16C926E367}" srcOrd="0" destOrd="0" presId="urn:microsoft.com/office/officeart/2005/8/layout/vList2"/>
    <dgm:cxn modelId="{0193A9DD-EB8B-449D-A339-66AE9FB0A5E1}" srcId="{7ADBF911-DE63-4F00-B37D-DF3A38331B8A}" destId="{4C4D936C-888E-445C-ACA0-399F9A141493}" srcOrd="0" destOrd="0" parTransId="{97E94A6C-49AF-4144-9E3C-81C6C730B4DA}" sibTransId="{007F7C36-468B-44F3-9A54-9D5B40C64926}"/>
    <dgm:cxn modelId="{B9A59EF6-D41B-4A5B-A2EE-368A7FA9A11B}" type="presOf" srcId="{4C4D936C-888E-445C-ACA0-399F9A141493}" destId="{9A4C8525-F6F1-459F-9563-742EF2A3A953}" srcOrd="0" destOrd="0" presId="urn:microsoft.com/office/officeart/2005/8/layout/vList2"/>
    <dgm:cxn modelId="{2E96F86D-9DB9-4A76-A5B5-5B0968283D69}" type="presParOf" srcId="{5EB2F3BC-B91A-4B1B-9720-466DA2AB8AE3}" destId="{9A4C8525-F6F1-459F-9563-742EF2A3A953}" srcOrd="0" destOrd="0" presId="urn:microsoft.com/office/officeart/2005/8/layout/vList2"/>
    <dgm:cxn modelId="{9F4039C2-F7DC-4AB2-8F8A-2882893F34C0}" type="presParOf" srcId="{5EB2F3BC-B91A-4B1B-9720-466DA2AB8AE3}" destId="{BA9482ED-CEDF-4F65-80E6-3BC91C631D80}" srcOrd="1" destOrd="0" presId="urn:microsoft.com/office/officeart/2005/8/layout/vList2"/>
    <dgm:cxn modelId="{D2EAA561-6EF9-4F85-B5F2-0F9B4F2643B4}" type="presParOf" srcId="{5EB2F3BC-B91A-4B1B-9720-466DA2AB8AE3}" destId="{EBCF9D35-D2CF-4C49-9949-DE16C926E367}" srcOrd="2" destOrd="0" presId="urn:microsoft.com/office/officeart/2005/8/layout/vList2"/>
    <dgm:cxn modelId="{387B265B-8D36-4E56-AC30-CB42678B41BB}" type="presParOf" srcId="{5EB2F3BC-B91A-4B1B-9720-466DA2AB8AE3}" destId="{016D38EA-1F95-42BF-85CD-13503FD8D80E}" srcOrd="3" destOrd="0" presId="urn:microsoft.com/office/officeart/2005/8/layout/vList2"/>
    <dgm:cxn modelId="{881BD64E-CC16-4831-AFBC-B3940AC296D6}" type="presParOf" srcId="{5EB2F3BC-B91A-4B1B-9720-466DA2AB8AE3}" destId="{E5B33827-C6E4-4641-9A7E-9496419B7F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27F235-397D-4558-92D0-0162510BCF0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C2C03FE-FBE2-4232-A746-C697485640F4}">
      <dgm:prSet phldrT="[Texte]" custT="1"/>
      <dgm:spPr/>
      <dgm:t>
        <a:bodyPr/>
        <a:lstStyle/>
        <a:p>
          <a:r>
            <a:rPr lang="fr-FR" sz="2800" dirty="0"/>
            <a:t>Prise en main de l’outil</a:t>
          </a:r>
        </a:p>
      </dgm:t>
    </dgm:pt>
    <dgm:pt modelId="{F9419339-44F2-4F8B-9957-D24E05CE195F}" type="parTrans" cxnId="{ECA084BC-1727-4733-BECA-D825DC4C95D3}">
      <dgm:prSet/>
      <dgm:spPr/>
      <dgm:t>
        <a:bodyPr/>
        <a:lstStyle/>
        <a:p>
          <a:endParaRPr lang="fr-FR" sz="2400"/>
        </a:p>
      </dgm:t>
    </dgm:pt>
    <dgm:pt modelId="{14CCD9E8-4ED1-4DBD-B29B-EAD6005CFC12}" type="sibTrans" cxnId="{ECA084BC-1727-4733-BECA-D825DC4C95D3}">
      <dgm:prSet/>
      <dgm:spPr/>
      <dgm:t>
        <a:bodyPr/>
        <a:lstStyle/>
        <a:p>
          <a:endParaRPr lang="fr-FR" sz="2400"/>
        </a:p>
      </dgm:t>
    </dgm:pt>
    <dgm:pt modelId="{9E192522-F1BA-4050-AFEF-D4E2242F93FC}">
      <dgm:prSet phldrT="[Texte]" custT="1"/>
      <dgm:spPr/>
      <dgm:t>
        <a:bodyPr/>
        <a:lstStyle/>
        <a:p>
          <a:r>
            <a:rPr lang="fr-FR" sz="2800" dirty="0"/>
            <a:t>Organisation et fonctionnement du réseau encore à bien définir</a:t>
          </a:r>
        </a:p>
      </dgm:t>
    </dgm:pt>
    <dgm:pt modelId="{7B80528F-B12E-4A7C-9B8E-24F15428AA24}" type="parTrans" cxnId="{9D8BAE55-0E46-49D7-9801-7E9877A4334F}">
      <dgm:prSet/>
      <dgm:spPr/>
      <dgm:t>
        <a:bodyPr/>
        <a:lstStyle/>
        <a:p>
          <a:endParaRPr lang="fr-FR" sz="2400"/>
        </a:p>
      </dgm:t>
    </dgm:pt>
    <dgm:pt modelId="{4A9E8003-9811-4296-9816-6D915A4F3DF1}" type="sibTrans" cxnId="{9D8BAE55-0E46-49D7-9801-7E9877A4334F}">
      <dgm:prSet/>
      <dgm:spPr/>
      <dgm:t>
        <a:bodyPr/>
        <a:lstStyle/>
        <a:p>
          <a:endParaRPr lang="fr-FR" sz="2400"/>
        </a:p>
      </dgm:t>
    </dgm:pt>
    <dgm:pt modelId="{85442B17-DBF2-4D9E-B6FF-915D13672C99}">
      <dgm:prSet phldrT="[Texte]" custT="1"/>
      <dgm:spPr/>
      <dgm:t>
        <a:bodyPr/>
        <a:lstStyle/>
        <a:p>
          <a:r>
            <a:rPr lang="fr-FR" sz="2800" dirty="0"/>
            <a:t>Besoin de modération lors du lancement du réseau</a:t>
          </a:r>
        </a:p>
      </dgm:t>
    </dgm:pt>
    <dgm:pt modelId="{0CD9B4E4-E5FE-4C02-B5F3-1CB87977CA58}" type="parTrans" cxnId="{389D3B93-9F8E-4A14-A983-504AF1D4D96C}">
      <dgm:prSet/>
      <dgm:spPr/>
      <dgm:t>
        <a:bodyPr/>
        <a:lstStyle/>
        <a:p>
          <a:endParaRPr lang="fr-FR" sz="2400"/>
        </a:p>
      </dgm:t>
    </dgm:pt>
    <dgm:pt modelId="{94C474B2-33D1-4CF2-B9F6-FF7BA81845CF}" type="sibTrans" cxnId="{389D3B93-9F8E-4A14-A983-504AF1D4D96C}">
      <dgm:prSet/>
      <dgm:spPr/>
      <dgm:t>
        <a:bodyPr/>
        <a:lstStyle/>
        <a:p>
          <a:endParaRPr lang="fr-FR" sz="2400"/>
        </a:p>
      </dgm:t>
    </dgm:pt>
    <dgm:pt modelId="{4218B17C-308B-47D4-8D5A-ED2AE40AC9F9}">
      <dgm:prSet phldrT="[Texte]" custT="1"/>
      <dgm:spPr/>
      <dgm:t>
        <a:bodyPr/>
        <a:lstStyle/>
        <a:p>
          <a:r>
            <a:rPr lang="fr-FR" sz="2800"/>
            <a:t>Création d’une dynamique de réseau</a:t>
          </a:r>
          <a:endParaRPr lang="fr-FR" sz="2800" dirty="0"/>
        </a:p>
      </dgm:t>
    </dgm:pt>
    <dgm:pt modelId="{31B53C18-5587-4C10-B729-DABB635B8073}" type="parTrans" cxnId="{4A764E18-4D30-4036-A2B3-696C8E9FBCA4}">
      <dgm:prSet/>
      <dgm:spPr/>
      <dgm:t>
        <a:bodyPr/>
        <a:lstStyle/>
        <a:p>
          <a:endParaRPr lang="fr-FR" sz="2400"/>
        </a:p>
      </dgm:t>
    </dgm:pt>
    <dgm:pt modelId="{4D3939E1-26F2-43C8-B22E-E95D17685903}" type="sibTrans" cxnId="{4A764E18-4D30-4036-A2B3-696C8E9FBCA4}">
      <dgm:prSet/>
      <dgm:spPr/>
      <dgm:t>
        <a:bodyPr/>
        <a:lstStyle/>
        <a:p>
          <a:endParaRPr lang="fr-FR" sz="2400"/>
        </a:p>
      </dgm:t>
    </dgm:pt>
    <dgm:pt modelId="{B3A535C0-5D90-4BD1-94C0-48CC30653BBA}" type="pres">
      <dgm:prSet presAssocID="{EB27F235-397D-4558-92D0-0162510BCF00}" presName="linear" presStyleCnt="0">
        <dgm:presLayoutVars>
          <dgm:dir/>
          <dgm:animLvl val="lvl"/>
          <dgm:resizeHandles val="exact"/>
        </dgm:presLayoutVars>
      </dgm:prSet>
      <dgm:spPr/>
    </dgm:pt>
    <dgm:pt modelId="{BF31D1C3-3C3D-4D60-B065-4AF245B03B4F}" type="pres">
      <dgm:prSet presAssocID="{9C2C03FE-FBE2-4232-A746-C697485640F4}" presName="parentLin" presStyleCnt="0"/>
      <dgm:spPr/>
    </dgm:pt>
    <dgm:pt modelId="{2BCC1AFA-F13E-4B29-8E3F-684F46B59F2C}" type="pres">
      <dgm:prSet presAssocID="{9C2C03FE-FBE2-4232-A746-C697485640F4}" presName="parentLeftMargin" presStyleLbl="node1" presStyleIdx="0" presStyleCnt="4"/>
      <dgm:spPr/>
    </dgm:pt>
    <dgm:pt modelId="{8B88C8BF-6BD9-4D0F-8ABA-D52271AD6F8A}" type="pres">
      <dgm:prSet presAssocID="{9C2C03FE-FBE2-4232-A746-C697485640F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5C0828D-20CA-46B1-9703-8ED50D2ADD8E}" type="pres">
      <dgm:prSet presAssocID="{9C2C03FE-FBE2-4232-A746-C697485640F4}" presName="negativeSpace" presStyleCnt="0"/>
      <dgm:spPr/>
    </dgm:pt>
    <dgm:pt modelId="{4807B9EC-2B0F-47B3-97D9-C29807AB84EE}" type="pres">
      <dgm:prSet presAssocID="{9C2C03FE-FBE2-4232-A746-C697485640F4}" presName="childText" presStyleLbl="conFgAcc1" presStyleIdx="0" presStyleCnt="4">
        <dgm:presLayoutVars>
          <dgm:bulletEnabled val="1"/>
        </dgm:presLayoutVars>
      </dgm:prSet>
      <dgm:spPr/>
    </dgm:pt>
    <dgm:pt modelId="{5A908155-CA05-48EB-A020-645DD4B876C7}" type="pres">
      <dgm:prSet presAssocID="{14CCD9E8-4ED1-4DBD-B29B-EAD6005CFC12}" presName="spaceBetweenRectangles" presStyleCnt="0"/>
      <dgm:spPr/>
    </dgm:pt>
    <dgm:pt modelId="{A85E760C-A4B4-4BA8-B555-1B0FC7511C32}" type="pres">
      <dgm:prSet presAssocID="{9E192522-F1BA-4050-AFEF-D4E2242F93FC}" presName="parentLin" presStyleCnt="0"/>
      <dgm:spPr/>
    </dgm:pt>
    <dgm:pt modelId="{F364FC8E-D625-4939-AFDE-7A4DADF8A621}" type="pres">
      <dgm:prSet presAssocID="{9E192522-F1BA-4050-AFEF-D4E2242F93FC}" presName="parentLeftMargin" presStyleLbl="node1" presStyleIdx="0" presStyleCnt="4"/>
      <dgm:spPr/>
    </dgm:pt>
    <dgm:pt modelId="{81981310-9A9B-49D5-81CC-C53CD633F419}" type="pres">
      <dgm:prSet presAssocID="{9E192522-F1BA-4050-AFEF-D4E2242F93F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19FA8A4-A3A7-4A5C-BB6C-99E0545BE2CF}" type="pres">
      <dgm:prSet presAssocID="{9E192522-F1BA-4050-AFEF-D4E2242F93FC}" presName="negativeSpace" presStyleCnt="0"/>
      <dgm:spPr/>
    </dgm:pt>
    <dgm:pt modelId="{70C3EAC2-7CD0-47D2-941A-E9AF72F99CDB}" type="pres">
      <dgm:prSet presAssocID="{9E192522-F1BA-4050-AFEF-D4E2242F93FC}" presName="childText" presStyleLbl="conFgAcc1" presStyleIdx="1" presStyleCnt="4">
        <dgm:presLayoutVars>
          <dgm:bulletEnabled val="1"/>
        </dgm:presLayoutVars>
      </dgm:prSet>
      <dgm:spPr/>
    </dgm:pt>
    <dgm:pt modelId="{35D0D7ED-CFCA-48D4-BE6B-75A35BE80EE7}" type="pres">
      <dgm:prSet presAssocID="{4A9E8003-9811-4296-9816-6D915A4F3DF1}" presName="spaceBetweenRectangles" presStyleCnt="0"/>
      <dgm:spPr/>
    </dgm:pt>
    <dgm:pt modelId="{49192498-9656-48E3-BC3C-6B431C86DF38}" type="pres">
      <dgm:prSet presAssocID="{85442B17-DBF2-4D9E-B6FF-915D13672C99}" presName="parentLin" presStyleCnt="0"/>
      <dgm:spPr/>
    </dgm:pt>
    <dgm:pt modelId="{FECCB3AD-2CE1-49FE-BBF7-FC5362AEFE9A}" type="pres">
      <dgm:prSet presAssocID="{85442B17-DBF2-4D9E-B6FF-915D13672C99}" presName="parentLeftMargin" presStyleLbl="node1" presStyleIdx="1" presStyleCnt="4"/>
      <dgm:spPr/>
    </dgm:pt>
    <dgm:pt modelId="{3C3EFE84-DD8C-46EE-BB4E-6483F183D88D}" type="pres">
      <dgm:prSet presAssocID="{85442B17-DBF2-4D9E-B6FF-915D13672C9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B2CF153-6743-4AB0-8A0C-B90583FAC21E}" type="pres">
      <dgm:prSet presAssocID="{85442B17-DBF2-4D9E-B6FF-915D13672C99}" presName="negativeSpace" presStyleCnt="0"/>
      <dgm:spPr/>
    </dgm:pt>
    <dgm:pt modelId="{84D0CEBA-D530-44A9-A68F-F4B55B554A77}" type="pres">
      <dgm:prSet presAssocID="{85442B17-DBF2-4D9E-B6FF-915D13672C99}" presName="childText" presStyleLbl="conFgAcc1" presStyleIdx="2" presStyleCnt="4">
        <dgm:presLayoutVars>
          <dgm:bulletEnabled val="1"/>
        </dgm:presLayoutVars>
      </dgm:prSet>
      <dgm:spPr/>
    </dgm:pt>
    <dgm:pt modelId="{F7668745-1452-44A7-9C09-BFE30AB7D2B5}" type="pres">
      <dgm:prSet presAssocID="{94C474B2-33D1-4CF2-B9F6-FF7BA81845CF}" presName="spaceBetweenRectangles" presStyleCnt="0"/>
      <dgm:spPr/>
    </dgm:pt>
    <dgm:pt modelId="{84E86F8D-30C6-469E-9562-CA7BB5C5C27B}" type="pres">
      <dgm:prSet presAssocID="{4218B17C-308B-47D4-8D5A-ED2AE40AC9F9}" presName="parentLin" presStyleCnt="0"/>
      <dgm:spPr/>
    </dgm:pt>
    <dgm:pt modelId="{C58192D4-AB7D-4996-B8AE-DEB0BFED1ABF}" type="pres">
      <dgm:prSet presAssocID="{4218B17C-308B-47D4-8D5A-ED2AE40AC9F9}" presName="parentLeftMargin" presStyleLbl="node1" presStyleIdx="2" presStyleCnt="4"/>
      <dgm:spPr/>
    </dgm:pt>
    <dgm:pt modelId="{E3148FBD-4D63-4149-933C-935610B25D75}" type="pres">
      <dgm:prSet presAssocID="{4218B17C-308B-47D4-8D5A-ED2AE40AC9F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13B17A0-1F89-46A1-A76C-5AF7F33DB092}" type="pres">
      <dgm:prSet presAssocID="{4218B17C-308B-47D4-8D5A-ED2AE40AC9F9}" presName="negativeSpace" presStyleCnt="0"/>
      <dgm:spPr/>
    </dgm:pt>
    <dgm:pt modelId="{18FD4C09-9A02-4ABB-AC70-DC1A3E729AD6}" type="pres">
      <dgm:prSet presAssocID="{4218B17C-308B-47D4-8D5A-ED2AE40AC9F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A764E18-4D30-4036-A2B3-696C8E9FBCA4}" srcId="{EB27F235-397D-4558-92D0-0162510BCF00}" destId="{4218B17C-308B-47D4-8D5A-ED2AE40AC9F9}" srcOrd="3" destOrd="0" parTransId="{31B53C18-5587-4C10-B729-DABB635B8073}" sibTransId="{4D3939E1-26F2-43C8-B22E-E95D17685903}"/>
    <dgm:cxn modelId="{FD82AD38-3B08-41BA-A078-46117124C5AC}" type="presOf" srcId="{85442B17-DBF2-4D9E-B6FF-915D13672C99}" destId="{FECCB3AD-2CE1-49FE-BBF7-FC5362AEFE9A}" srcOrd="0" destOrd="0" presId="urn:microsoft.com/office/officeart/2005/8/layout/list1"/>
    <dgm:cxn modelId="{CE693039-6162-4764-85F5-345D2EB6906A}" type="presOf" srcId="{9E192522-F1BA-4050-AFEF-D4E2242F93FC}" destId="{81981310-9A9B-49D5-81CC-C53CD633F419}" srcOrd="1" destOrd="0" presId="urn:microsoft.com/office/officeart/2005/8/layout/list1"/>
    <dgm:cxn modelId="{8D73A63B-783A-49C8-BBB2-37B2A03573C2}" type="presOf" srcId="{9C2C03FE-FBE2-4232-A746-C697485640F4}" destId="{2BCC1AFA-F13E-4B29-8E3F-684F46B59F2C}" srcOrd="0" destOrd="0" presId="urn:microsoft.com/office/officeart/2005/8/layout/list1"/>
    <dgm:cxn modelId="{EFE1DF3C-0B14-41B8-8D62-D4B8E027A75D}" type="presOf" srcId="{85442B17-DBF2-4D9E-B6FF-915D13672C99}" destId="{3C3EFE84-DD8C-46EE-BB4E-6483F183D88D}" srcOrd="1" destOrd="0" presId="urn:microsoft.com/office/officeart/2005/8/layout/list1"/>
    <dgm:cxn modelId="{B2BFC774-F1F8-4F90-A4A3-C39E3BACB191}" type="presOf" srcId="{4218B17C-308B-47D4-8D5A-ED2AE40AC9F9}" destId="{C58192D4-AB7D-4996-B8AE-DEB0BFED1ABF}" srcOrd="0" destOrd="0" presId="urn:microsoft.com/office/officeart/2005/8/layout/list1"/>
    <dgm:cxn modelId="{9D8BAE55-0E46-49D7-9801-7E9877A4334F}" srcId="{EB27F235-397D-4558-92D0-0162510BCF00}" destId="{9E192522-F1BA-4050-AFEF-D4E2242F93FC}" srcOrd="1" destOrd="0" parTransId="{7B80528F-B12E-4A7C-9B8E-24F15428AA24}" sibTransId="{4A9E8003-9811-4296-9816-6D915A4F3DF1}"/>
    <dgm:cxn modelId="{389D3B93-9F8E-4A14-A983-504AF1D4D96C}" srcId="{EB27F235-397D-4558-92D0-0162510BCF00}" destId="{85442B17-DBF2-4D9E-B6FF-915D13672C99}" srcOrd="2" destOrd="0" parTransId="{0CD9B4E4-E5FE-4C02-B5F3-1CB87977CA58}" sibTransId="{94C474B2-33D1-4CF2-B9F6-FF7BA81845CF}"/>
    <dgm:cxn modelId="{5FD3A497-816E-4620-94B9-9585FC44431E}" type="presOf" srcId="{4218B17C-308B-47D4-8D5A-ED2AE40AC9F9}" destId="{E3148FBD-4D63-4149-933C-935610B25D75}" srcOrd="1" destOrd="0" presId="urn:microsoft.com/office/officeart/2005/8/layout/list1"/>
    <dgm:cxn modelId="{ECA084BC-1727-4733-BECA-D825DC4C95D3}" srcId="{EB27F235-397D-4558-92D0-0162510BCF00}" destId="{9C2C03FE-FBE2-4232-A746-C697485640F4}" srcOrd="0" destOrd="0" parTransId="{F9419339-44F2-4F8B-9957-D24E05CE195F}" sibTransId="{14CCD9E8-4ED1-4DBD-B29B-EAD6005CFC12}"/>
    <dgm:cxn modelId="{652540EE-A85B-42C8-8F14-FA71D5419259}" type="presOf" srcId="{9C2C03FE-FBE2-4232-A746-C697485640F4}" destId="{8B88C8BF-6BD9-4D0F-8ABA-D52271AD6F8A}" srcOrd="1" destOrd="0" presId="urn:microsoft.com/office/officeart/2005/8/layout/list1"/>
    <dgm:cxn modelId="{70FA8CF3-F724-42E3-A00C-ABA49190BA35}" type="presOf" srcId="{9E192522-F1BA-4050-AFEF-D4E2242F93FC}" destId="{F364FC8E-D625-4939-AFDE-7A4DADF8A621}" srcOrd="0" destOrd="0" presId="urn:microsoft.com/office/officeart/2005/8/layout/list1"/>
    <dgm:cxn modelId="{3972D7F3-E986-4CD8-8D99-2E49D623E971}" type="presOf" srcId="{EB27F235-397D-4558-92D0-0162510BCF00}" destId="{B3A535C0-5D90-4BD1-94C0-48CC30653BBA}" srcOrd="0" destOrd="0" presId="urn:microsoft.com/office/officeart/2005/8/layout/list1"/>
    <dgm:cxn modelId="{FB5B83EE-145D-4C61-BF13-BEA3157B1637}" type="presParOf" srcId="{B3A535C0-5D90-4BD1-94C0-48CC30653BBA}" destId="{BF31D1C3-3C3D-4D60-B065-4AF245B03B4F}" srcOrd="0" destOrd="0" presId="urn:microsoft.com/office/officeart/2005/8/layout/list1"/>
    <dgm:cxn modelId="{1BC74021-C06C-43C9-AC29-0FDC9DA68B5D}" type="presParOf" srcId="{BF31D1C3-3C3D-4D60-B065-4AF245B03B4F}" destId="{2BCC1AFA-F13E-4B29-8E3F-684F46B59F2C}" srcOrd="0" destOrd="0" presId="urn:microsoft.com/office/officeart/2005/8/layout/list1"/>
    <dgm:cxn modelId="{21711915-60D6-44A4-9D01-D56D3C6FB51A}" type="presParOf" srcId="{BF31D1C3-3C3D-4D60-B065-4AF245B03B4F}" destId="{8B88C8BF-6BD9-4D0F-8ABA-D52271AD6F8A}" srcOrd="1" destOrd="0" presId="urn:microsoft.com/office/officeart/2005/8/layout/list1"/>
    <dgm:cxn modelId="{3C907BE0-4A32-4DAE-9A69-47758F5CE111}" type="presParOf" srcId="{B3A535C0-5D90-4BD1-94C0-48CC30653BBA}" destId="{D5C0828D-20CA-46B1-9703-8ED50D2ADD8E}" srcOrd="1" destOrd="0" presId="urn:microsoft.com/office/officeart/2005/8/layout/list1"/>
    <dgm:cxn modelId="{F16741C8-956C-4734-A2B0-6361EB66F236}" type="presParOf" srcId="{B3A535C0-5D90-4BD1-94C0-48CC30653BBA}" destId="{4807B9EC-2B0F-47B3-97D9-C29807AB84EE}" srcOrd="2" destOrd="0" presId="urn:microsoft.com/office/officeart/2005/8/layout/list1"/>
    <dgm:cxn modelId="{4740BD18-CE36-4DB7-8C80-F85259C8CD03}" type="presParOf" srcId="{B3A535C0-5D90-4BD1-94C0-48CC30653BBA}" destId="{5A908155-CA05-48EB-A020-645DD4B876C7}" srcOrd="3" destOrd="0" presId="urn:microsoft.com/office/officeart/2005/8/layout/list1"/>
    <dgm:cxn modelId="{459B1B45-2CA3-40DA-B637-89AF841BA149}" type="presParOf" srcId="{B3A535C0-5D90-4BD1-94C0-48CC30653BBA}" destId="{A85E760C-A4B4-4BA8-B555-1B0FC7511C32}" srcOrd="4" destOrd="0" presId="urn:microsoft.com/office/officeart/2005/8/layout/list1"/>
    <dgm:cxn modelId="{5EC085FF-A43D-48C7-895B-F202CCA4585E}" type="presParOf" srcId="{A85E760C-A4B4-4BA8-B555-1B0FC7511C32}" destId="{F364FC8E-D625-4939-AFDE-7A4DADF8A621}" srcOrd="0" destOrd="0" presId="urn:microsoft.com/office/officeart/2005/8/layout/list1"/>
    <dgm:cxn modelId="{3BE18B9F-DCF9-4ECC-B48A-11455FB50317}" type="presParOf" srcId="{A85E760C-A4B4-4BA8-B555-1B0FC7511C32}" destId="{81981310-9A9B-49D5-81CC-C53CD633F419}" srcOrd="1" destOrd="0" presId="urn:microsoft.com/office/officeart/2005/8/layout/list1"/>
    <dgm:cxn modelId="{4E43D6AA-ED9C-4D2A-BCE5-7B30EAE6BB86}" type="presParOf" srcId="{B3A535C0-5D90-4BD1-94C0-48CC30653BBA}" destId="{E19FA8A4-A3A7-4A5C-BB6C-99E0545BE2CF}" srcOrd="5" destOrd="0" presId="urn:microsoft.com/office/officeart/2005/8/layout/list1"/>
    <dgm:cxn modelId="{FC787D01-6941-421B-8478-EF77850A987A}" type="presParOf" srcId="{B3A535C0-5D90-4BD1-94C0-48CC30653BBA}" destId="{70C3EAC2-7CD0-47D2-941A-E9AF72F99CDB}" srcOrd="6" destOrd="0" presId="urn:microsoft.com/office/officeart/2005/8/layout/list1"/>
    <dgm:cxn modelId="{9594544F-0DDD-408B-891D-C4976E2E8CDE}" type="presParOf" srcId="{B3A535C0-5D90-4BD1-94C0-48CC30653BBA}" destId="{35D0D7ED-CFCA-48D4-BE6B-75A35BE80EE7}" srcOrd="7" destOrd="0" presId="urn:microsoft.com/office/officeart/2005/8/layout/list1"/>
    <dgm:cxn modelId="{EF1DD328-565D-4585-ADC7-3EABA3B4EF27}" type="presParOf" srcId="{B3A535C0-5D90-4BD1-94C0-48CC30653BBA}" destId="{49192498-9656-48E3-BC3C-6B431C86DF38}" srcOrd="8" destOrd="0" presId="urn:microsoft.com/office/officeart/2005/8/layout/list1"/>
    <dgm:cxn modelId="{51B78210-FB81-480D-8185-878D258A2D35}" type="presParOf" srcId="{49192498-9656-48E3-BC3C-6B431C86DF38}" destId="{FECCB3AD-2CE1-49FE-BBF7-FC5362AEFE9A}" srcOrd="0" destOrd="0" presId="urn:microsoft.com/office/officeart/2005/8/layout/list1"/>
    <dgm:cxn modelId="{514E949D-EAA0-4781-8893-9D88ED34B8FD}" type="presParOf" srcId="{49192498-9656-48E3-BC3C-6B431C86DF38}" destId="{3C3EFE84-DD8C-46EE-BB4E-6483F183D88D}" srcOrd="1" destOrd="0" presId="urn:microsoft.com/office/officeart/2005/8/layout/list1"/>
    <dgm:cxn modelId="{B1B533CC-8F45-48D5-8808-4B84CFBC64C3}" type="presParOf" srcId="{B3A535C0-5D90-4BD1-94C0-48CC30653BBA}" destId="{DB2CF153-6743-4AB0-8A0C-B90583FAC21E}" srcOrd="9" destOrd="0" presId="urn:microsoft.com/office/officeart/2005/8/layout/list1"/>
    <dgm:cxn modelId="{CC60BEBE-FC82-46FF-9238-45D55B1C7D46}" type="presParOf" srcId="{B3A535C0-5D90-4BD1-94C0-48CC30653BBA}" destId="{84D0CEBA-D530-44A9-A68F-F4B55B554A77}" srcOrd="10" destOrd="0" presId="urn:microsoft.com/office/officeart/2005/8/layout/list1"/>
    <dgm:cxn modelId="{4A0D84C2-5798-4C97-A7E4-5C0698EE66C7}" type="presParOf" srcId="{B3A535C0-5D90-4BD1-94C0-48CC30653BBA}" destId="{F7668745-1452-44A7-9C09-BFE30AB7D2B5}" srcOrd="11" destOrd="0" presId="urn:microsoft.com/office/officeart/2005/8/layout/list1"/>
    <dgm:cxn modelId="{82D749CD-B484-4429-ADE2-FE812E1CA7AD}" type="presParOf" srcId="{B3A535C0-5D90-4BD1-94C0-48CC30653BBA}" destId="{84E86F8D-30C6-469E-9562-CA7BB5C5C27B}" srcOrd="12" destOrd="0" presId="urn:microsoft.com/office/officeart/2005/8/layout/list1"/>
    <dgm:cxn modelId="{5A8576B3-6C82-4268-92FF-BEDD488F2DFF}" type="presParOf" srcId="{84E86F8D-30C6-469E-9562-CA7BB5C5C27B}" destId="{C58192D4-AB7D-4996-B8AE-DEB0BFED1ABF}" srcOrd="0" destOrd="0" presId="urn:microsoft.com/office/officeart/2005/8/layout/list1"/>
    <dgm:cxn modelId="{CEEA4C92-C3EF-4ABB-8C9F-3AF5652BDE1F}" type="presParOf" srcId="{84E86F8D-30C6-469E-9562-CA7BB5C5C27B}" destId="{E3148FBD-4D63-4149-933C-935610B25D75}" srcOrd="1" destOrd="0" presId="urn:microsoft.com/office/officeart/2005/8/layout/list1"/>
    <dgm:cxn modelId="{B5DFB151-7AF9-453E-AA5C-B7E5673EA01C}" type="presParOf" srcId="{B3A535C0-5D90-4BD1-94C0-48CC30653BBA}" destId="{613B17A0-1F89-46A1-A76C-5AF7F33DB092}" srcOrd="13" destOrd="0" presId="urn:microsoft.com/office/officeart/2005/8/layout/list1"/>
    <dgm:cxn modelId="{BEB54E2D-0140-4559-ABA3-408C3AD46B69}" type="presParOf" srcId="{B3A535C0-5D90-4BD1-94C0-48CC30653BBA}" destId="{18FD4C09-9A02-4ABB-AC70-DC1A3E729AD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1FA61A-A765-476E-8B73-75BBB573C1E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0C7B69E-046B-4050-B951-E720121E0993}">
      <dgm:prSet phldrT="[Texte]"/>
      <dgm:spPr/>
      <dgm:t>
        <a:bodyPr/>
        <a:lstStyle/>
        <a:p>
          <a:r>
            <a:rPr lang="fr-FR" dirty="0"/>
            <a:t>Lancement du réseau</a:t>
          </a:r>
        </a:p>
      </dgm:t>
    </dgm:pt>
    <dgm:pt modelId="{208060EA-B709-4AC5-81C8-A69583281A08}" type="parTrans" cxnId="{B9281C34-BBDF-4E02-A13B-C30980BFB96D}">
      <dgm:prSet/>
      <dgm:spPr/>
      <dgm:t>
        <a:bodyPr/>
        <a:lstStyle/>
        <a:p>
          <a:endParaRPr lang="fr-FR"/>
        </a:p>
      </dgm:t>
    </dgm:pt>
    <dgm:pt modelId="{07181D17-F02E-4A94-A4F1-A17306CFA262}" type="sibTrans" cxnId="{B9281C34-BBDF-4E02-A13B-C30980BFB96D}">
      <dgm:prSet/>
      <dgm:spPr/>
      <dgm:t>
        <a:bodyPr/>
        <a:lstStyle/>
        <a:p>
          <a:endParaRPr lang="fr-FR"/>
        </a:p>
      </dgm:t>
    </dgm:pt>
    <dgm:pt modelId="{D02331F6-DA5B-4333-A3D1-242E610945A6}">
      <dgm:prSet phldrT="[Texte]"/>
      <dgm:spPr/>
      <dgm:t>
        <a:bodyPr/>
        <a:lstStyle/>
        <a:p>
          <a:r>
            <a:rPr lang="fr-FR" dirty="0"/>
            <a:t>Ajout de tous les Bagueurs</a:t>
          </a:r>
        </a:p>
      </dgm:t>
    </dgm:pt>
    <dgm:pt modelId="{5EC54DF4-42A9-486E-8178-E867EFB0FA12}" type="parTrans" cxnId="{5896D1E7-973F-4E45-AFBA-B2A109A9D880}">
      <dgm:prSet/>
      <dgm:spPr/>
      <dgm:t>
        <a:bodyPr/>
        <a:lstStyle/>
        <a:p>
          <a:endParaRPr lang="fr-FR"/>
        </a:p>
      </dgm:t>
    </dgm:pt>
    <dgm:pt modelId="{DD9B03D2-C769-4FDC-A841-F3BA165ADF62}" type="sibTrans" cxnId="{5896D1E7-973F-4E45-AFBA-B2A109A9D880}">
      <dgm:prSet/>
      <dgm:spPr/>
      <dgm:t>
        <a:bodyPr/>
        <a:lstStyle/>
        <a:p>
          <a:endParaRPr lang="fr-FR"/>
        </a:p>
      </dgm:t>
    </dgm:pt>
    <dgm:pt modelId="{DDD4978B-2E61-4D92-A67D-6F0822018DCD}">
      <dgm:prSet phldrT="[Texte]"/>
      <dgm:spPr/>
      <dgm:t>
        <a:bodyPr/>
        <a:lstStyle/>
        <a:p>
          <a:r>
            <a:rPr lang="fr-FR" dirty="0"/>
            <a:t>Parrainage des Aides-Bagueurs</a:t>
          </a:r>
        </a:p>
      </dgm:t>
    </dgm:pt>
    <dgm:pt modelId="{05195041-39EE-4B65-8BB1-8857157EBF29}" type="parTrans" cxnId="{760E2A5F-A4E0-4009-AFDB-26952273303A}">
      <dgm:prSet/>
      <dgm:spPr/>
      <dgm:t>
        <a:bodyPr/>
        <a:lstStyle/>
        <a:p>
          <a:endParaRPr lang="fr-FR"/>
        </a:p>
      </dgm:t>
    </dgm:pt>
    <dgm:pt modelId="{0143B780-2C28-46E5-9414-14A630CDDA55}" type="sibTrans" cxnId="{760E2A5F-A4E0-4009-AFDB-26952273303A}">
      <dgm:prSet/>
      <dgm:spPr/>
      <dgm:t>
        <a:bodyPr/>
        <a:lstStyle/>
        <a:p>
          <a:endParaRPr lang="fr-FR"/>
        </a:p>
      </dgm:t>
    </dgm:pt>
    <dgm:pt modelId="{FE0F25F0-76BB-445F-9A58-80D857C64780}">
      <dgm:prSet phldrT="[Texte]"/>
      <dgm:spPr/>
      <dgm:t>
        <a:bodyPr/>
        <a:lstStyle/>
        <a:p>
          <a:r>
            <a:rPr lang="fr-FR" dirty="0"/>
            <a:t>Suivi de la dynamique</a:t>
          </a:r>
        </a:p>
      </dgm:t>
    </dgm:pt>
    <dgm:pt modelId="{9A162E47-D189-400D-B0A9-ABC08E86C896}" type="parTrans" cxnId="{4211AD37-E4AB-4518-B8FC-C40E95995476}">
      <dgm:prSet/>
      <dgm:spPr/>
      <dgm:t>
        <a:bodyPr/>
        <a:lstStyle/>
        <a:p>
          <a:endParaRPr lang="fr-FR"/>
        </a:p>
      </dgm:t>
    </dgm:pt>
    <dgm:pt modelId="{8455EF35-92DD-455E-BD9F-E6B4918DA12B}" type="sibTrans" cxnId="{4211AD37-E4AB-4518-B8FC-C40E95995476}">
      <dgm:prSet/>
      <dgm:spPr/>
      <dgm:t>
        <a:bodyPr/>
        <a:lstStyle/>
        <a:p>
          <a:endParaRPr lang="fr-FR"/>
        </a:p>
      </dgm:t>
    </dgm:pt>
    <dgm:pt modelId="{FDD51AC9-2F3C-4F22-9822-AC0856DF6312}" type="pres">
      <dgm:prSet presAssocID="{DB1FA61A-A765-476E-8B73-75BBB573C1E7}" presName="Name0" presStyleCnt="0">
        <dgm:presLayoutVars>
          <dgm:dir/>
          <dgm:resizeHandles val="exact"/>
        </dgm:presLayoutVars>
      </dgm:prSet>
      <dgm:spPr/>
    </dgm:pt>
    <dgm:pt modelId="{69BBD23F-79C1-4064-A3BF-883D13099D96}" type="pres">
      <dgm:prSet presAssocID="{DB1FA61A-A765-476E-8B73-75BBB573C1E7}" presName="arrow" presStyleLbl="bgShp" presStyleIdx="0" presStyleCnt="1"/>
      <dgm:spPr/>
    </dgm:pt>
    <dgm:pt modelId="{FA7C40D5-F1F1-46AD-89A9-389D0EE6E6D2}" type="pres">
      <dgm:prSet presAssocID="{DB1FA61A-A765-476E-8B73-75BBB573C1E7}" presName="points" presStyleCnt="0"/>
      <dgm:spPr/>
    </dgm:pt>
    <dgm:pt modelId="{431A16FA-FAB1-4C84-A4BD-2841344F617A}" type="pres">
      <dgm:prSet presAssocID="{60C7B69E-046B-4050-B951-E720121E0993}" presName="compositeA" presStyleCnt="0"/>
      <dgm:spPr/>
    </dgm:pt>
    <dgm:pt modelId="{D94848DF-D1ED-4982-8D84-49ADBA4173F5}" type="pres">
      <dgm:prSet presAssocID="{60C7B69E-046B-4050-B951-E720121E0993}" presName="textA" presStyleLbl="revTx" presStyleIdx="0" presStyleCnt="4">
        <dgm:presLayoutVars>
          <dgm:bulletEnabled val="1"/>
        </dgm:presLayoutVars>
      </dgm:prSet>
      <dgm:spPr/>
    </dgm:pt>
    <dgm:pt modelId="{7821F6D1-F2FD-42F6-8945-014CB4248429}" type="pres">
      <dgm:prSet presAssocID="{60C7B69E-046B-4050-B951-E720121E0993}" presName="circleA" presStyleLbl="node1" presStyleIdx="0" presStyleCnt="4"/>
      <dgm:spPr/>
    </dgm:pt>
    <dgm:pt modelId="{F98D7DD7-59B5-4AAB-8AB0-526EE99EF2C0}" type="pres">
      <dgm:prSet presAssocID="{60C7B69E-046B-4050-B951-E720121E0993}" presName="spaceA" presStyleCnt="0"/>
      <dgm:spPr/>
    </dgm:pt>
    <dgm:pt modelId="{91401903-F2D9-42FF-99D6-6D99701DD960}" type="pres">
      <dgm:prSet presAssocID="{07181D17-F02E-4A94-A4F1-A17306CFA262}" presName="space" presStyleCnt="0"/>
      <dgm:spPr/>
    </dgm:pt>
    <dgm:pt modelId="{DCC7EB17-24E6-4170-BE89-D6681F031909}" type="pres">
      <dgm:prSet presAssocID="{D02331F6-DA5B-4333-A3D1-242E610945A6}" presName="compositeB" presStyleCnt="0"/>
      <dgm:spPr/>
    </dgm:pt>
    <dgm:pt modelId="{5C7A0778-F9A5-41EB-91A9-5AFC91341A2F}" type="pres">
      <dgm:prSet presAssocID="{D02331F6-DA5B-4333-A3D1-242E610945A6}" presName="textB" presStyleLbl="revTx" presStyleIdx="1" presStyleCnt="4">
        <dgm:presLayoutVars>
          <dgm:bulletEnabled val="1"/>
        </dgm:presLayoutVars>
      </dgm:prSet>
      <dgm:spPr/>
    </dgm:pt>
    <dgm:pt modelId="{A42C2E6B-D64F-4901-96B5-AD4644F9FFFA}" type="pres">
      <dgm:prSet presAssocID="{D02331F6-DA5B-4333-A3D1-242E610945A6}" presName="circleB" presStyleLbl="node1" presStyleIdx="1" presStyleCnt="4"/>
      <dgm:spPr/>
    </dgm:pt>
    <dgm:pt modelId="{0B956ECE-B30F-4EF7-A484-ECB614AE748D}" type="pres">
      <dgm:prSet presAssocID="{D02331F6-DA5B-4333-A3D1-242E610945A6}" presName="spaceB" presStyleCnt="0"/>
      <dgm:spPr/>
    </dgm:pt>
    <dgm:pt modelId="{8EF4E5C8-60D3-4192-9236-8C481F61B84A}" type="pres">
      <dgm:prSet presAssocID="{DD9B03D2-C769-4FDC-A841-F3BA165ADF62}" presName="space" presStyleCnt="0"/>
      <dgm:spPr/>
    </dgm:pt>
    <dgm:pt modelId="{D659CA45-32AF-45B7-A53D-9E19C681A770}" type="pres">
      <dgm:prSet presAssocID="{DDD4978B-2E61-4D92-A67D-6F0822018DCD}" presName="compositeA" presStyleCnt="0"/>
      <dgm:spPr/>
    </dgm:pt>
    <dgm:pt modelId="{9FA6F9B4-892B-4C17-B7E8-DD293CC8C16F}" type="pres">
      <dgm:prSet presAssocID="{DDD4978B-2E61-4D92-A67D-6F0822018DCD}" presName="textA" presStyleLbl="revTx" presStyleIdx="2" presStyleCnt="4" custScaleX="167114">
        <dgm:presLayoutVars>
          <dgm:bulletEnabled val="1"/>
        </dgm:presLayoutVars>
      </dgm:prSet>
      <dgm:spPr/>
    </dgm:pt>
    <dgm:pt modelId="{CAC72466-90E5-470E-BD0D-E59D2E288A07}" type="pres">
      <dgm:prSet presAssocID="{DDD4978B-2E61-4D92-A67D-6F0822018DCD}" presName="circleA" presStyleLbl="node1" presStyleIdx="2" presStyleCnt="4"/>
      <dgm:spPr/>
    </dgm:pt>
    <dgm:pt modelId="{FB7F61E6-8F46-4D89-B894-6C6EB92CA017}" type="pres">
      <dgm:prSet presAssocID="{DDD4978B-2E61-4D92-A67D-6F0822018DCD}" presName="spaceA" presStyleCnt="0"/>
      <dgm:spPr/>
    </dgm:pt>
    <dgm:pt modelId="{5B87D6C9-00DC-45FF-AAD9-95DF42A156DA}" type="pres">
      <dgm:prSet presAssocID="{0143B780-2C28-46E5-9414-14A630CDDA55}" presName="space" presStyleCnt="0"/>
      <dgm:spPr/>
    </dgm:pt>
    <dgm:pt modelId="{8CCEB1E9-47CA-4894-BCA4-29CB34BAFED6}" type="pres">
      <dgm:prSet presAssocID="{FE0F25F0-76BB-445F-9A58-80D857C64780}" presName="compositeB" presStyleCnt="0"/>
      <dgm:spPr/>
    </dgm:pt>
    <dgm:pt modelId="{EDF729A2-079F-451E-89D4-428453D6BD6A}" type="pres">
      <dgm:prSet presAssocID="{FE0F25F0-76BB-445F-9A58-80D857C64780}" presName="textB" presStyleLbl="revTx" presStyleIdx="3" presStyleCnt="4">
        <dgm:presLayoutVars>
          <dgm:bulletEnabled val="1"/>
        </dgm:presLayoutVars>
      </dgm:prSet>
      <dgm:spPr/>
    </dgm:pt>
    <dgm:pt modelId="{A5E2013C-5226-4B6E-BDF9-F6EDBAE93AAB}" type="pres">
      <dgm:prSet presAssocID="{FE0F25F0-76BB-445F-9A58-80D857C64780}" presName="circleB" presStyleLbl="node1" presStyleIdx="3" presStyleCnt="4"/>
      <dgm:spPr/>
    </dgm:pt>
    <dgm:pt modelId="{61F82659-DA69-4FAD-9EF9-AB772C96067E}" type="pres">
      <dgm:prSet presAssocID="{FE0F25F0-76BB-445F-9A58-80D857C64780}" presName="spaceB" presStyleCnt="0"/>
      <dgm:spPr/>
    </dgm:pt>
  </dgm:ptLst>
  <dgm:cxnLst>
    <dgm:cxn modelId="{8C3C8A16-6F0F-434F-80E9-4E25B3247A2D}" type="presOf" srcId="{60C7B69E-046B-4050-B951-E720121E0993}" destId="{D94848DF-D1ED-4982-8D84-49ADBA4173F5}" srcOrd="0" destOrd="0" presId="urn:microsoft.com/office/officeart/2005/8/layout/hProcess11"/>
    <dgm:cxn modelId="{B9281C34-BBDF-4E02-A13B-C30980BFB96D}" srcId="{DB1FA61A-A765-476E-8B73-75BBB573C1E7}" destId="{60C7B69E-046B-4050-B951-E720121E0993}" srcOrd="0" destOrd="0" parTransId="{208060EA-B709-4AC5-81C8-A69583281A08}" sibTransId="{07181D17-F02E-4A94-A4F1-A17306CFA262}"/>
    <dgm:cxn modelId="{4211AD37-E4AB-4518-B8FC-C40E95995476}" srcId="{DB1FA61A-A765-476E-8B73-75BBB573C1E7}" destId="{FE0F25F0-76BB-445F-9A58-80D857C64780}" srcOrd="3" destOrd="0" parTransId="{9A162E47-D189-400D-B0A9-ABC08E86C896}" sibTransId="{8455EF35-92DD-455E-BD9F-E6B4918DA12B}"/>
    <dgm:cxn modelId="{8374EB3E-753E-4D3B-B9B9-7ED77CA2E36E}" type="presOf" srcId="{FE0F25F0-76BB-445F-9A58-80D857C64780}" destId="{EDF729A2-079F-451E-89D4-428453D6BD6A}" srcOrd="0" destOrd="0" presId="urn:microsoft.com/office/officeart/2005/8/layout/hProcess11"/>
    <dgm:cxn modelId="{760E2A5F-A4E0-4009-AFDB-26952273303A}" srcId="{DB1FA61A-A765-476E-8B73-75BBB573C1E7}" destId="{DDD4978B-2E61-4D92-A67D-6F0822018DCD}" srcOrd="2" destOrd="0" parTransId="{05195041-39EE-4B65-8BB1-8857157EBF29}" sibTransId="{0143B780-2C28-46E5-9414-14A630CDDA55}"/>
    <dgm:cxn modelId="{29A90E76-0E40-4CD1-BF51-0B4B3D520A35}" type="presOf" srcId="{DDD4978B-2E61-4D92-A67D-6F0822018DCD}" destId="{9FA6F9B4-892B-4C17-B7E8-DD293CC8C16F}" srcOrd="0" destOrd="0" presId="urn:microsoft.com/office/officeart/2005/8/layout/hProcess11"/>
    <dgm:cxn modelId="{08023C7A-FC60-440F-8D6A-B751AE61F806}" type="presOf" srcId="{DB1FA61A-A765-476E-8B73-75BBB573C1E7}" destId="{FDD51AC9-2F3C-4F22-9822-AC0856DF6312}" srcOrd="0" destOrd="0" presId="urn:microsoft.com/office/officeart/2005/8/layout/hProcess11"/>
    <dgm:cxn modelId="{816FE3C0-BD7E-4A3E-AE04-768BFBBAF1F0}" type="presOf" srcId="{D02331F6-DA5B-4333-A3D1-242E610945A6}" destId="{5C7A0778-F9A5-41EB-91A9-5AFC91341A2F}" srcOrd="0" destOrd="0" presId="urn:microsoft.com/office/officeart/2005/8/layout/hProcess11"/>
    <dgm:cxn modelId="{5896D1E7-973F-4E45-AFBA-B2A109A9D880}" srcId="{DB1FA61A-A765-476E-8B73-75BBB573C1E7}" destId="{D02331F6-DA5B-4333-A3D1-242E610945A6}" srcOrd="1" destOrd="0" parTransId="{5EC54DF4-42A9-486E-8178-E867EFB0FA12}" sibTransId="{DD9B03D2-C769-4FDC-A841-F3BA165ADF62}"/>
    <dgm:cxn modelId="{1E9B4871-0085-469F-A4D9-A0E005D196DF}" type="presParOf" srcId="{FDD51AC9-2F3C-4F22-9822-AC0856DF6312}" destId="{69BBD23F-79C1-4064-A3BF-883D13099D96}" srcOrd="0" destOrd="0" presId="urn:microsoft.com/office/officeart/2005/8/layout/hProcess11"/>
    <dgm:cxn modelId="{559E0403-7B26-497D-AF91-9F9884FC7A67}" type="presParOf" srcId="{FDD51AC9-2F3C-4F22-9822-AC0856DF6312}" destId="{FA7C40D5-F1F1-46AD-89A9-389D0EE6E6D2}" srcOrd="1" destOrd="0" presId="urn:microsoft.com/office/officeart/2005/8/layout/hProcess11"/>
    <dgm:cxn modelId="{C4A1762A-D57D-4B7D-A58C-69A966EB7077}" type="presParOf" srcId="{FA7C40D5-F1F1-46AD-89A9-389D0EE6E6D2}" destId="{431A16FA-FAB1-4C84-A4BD-2841344F617A}" srcOrd="0" destOrd="0" presId="urn:microsoft.com/office/officeart/2005/8/layout/hProcess11"/>
    <dgm:cxn modelId="{1B9F869F-E99D-4554-AC73-9D772E864304}" type="presParOf" srcId="{431A16FA-FAB1-4C84-A4BD-2841344F617A}" destId="{D94848DF-D1ED-4982-8D84-49ADBA4173F5}" srcOrd="0" destOrd="0" presId="urn:microsoft.com/office/officeart/2005/8/layout/hProcess11"/>
    <dgm:cxn modelId="{D759BE4B-F511-438D-9D8D-943283F5DC69}" type="presParOf" srcId="{431A16FA-FAB1-4C84-A4BD-2841344F617A}" destId="{7821F6D1-F2FD-42F6-8945-014CB4248429}" srcOrd="1" destOrd="0" presId="urn:microsoft.com/office/officeart/2005/8/layout/hProcess11"/>
    <dgm:cxn modelId="{1130FDA3-4E6A-453D-AB46-1A615E2716F4}" type="presParOf" srcId="{431A16FA-FAB1-4C84-A4BD-2841344F617A}" destId="{F98D7DD7-59B5-4AAB-8AB0-526EE99EF2C0}" srcOrd="2" destOrd="0" presId="urn:microsoft.com/office/officeart/2005/8/layout/hProcess11"/>
    <dgm:cxn modelId="{B5A0DC87-7F59-4596-8B19-0FD266AE4260}" type="presParOf" srcId="{FA7C40D5-F1F1-46AD-89A9-389D0EE6E6D2}" destId="{91401903-F2D9-42FF-99D6-6D99701DD960}" srcOrd="1" destOrd="0" presId="urn:microsoft.com/office/officeart/2005/8/layout/hProcess11"/>
    <dgm:cxn modelId="{F1D7545A-E8F5-4178-9E3C-F30A62E327A8}" type="presParOf" srcId="{FA7C40D5-F1F1-46AD-89A9-389D0EE6E6D2}" destId="{DCC7EB17-24E6-4170-BE89-D6681F031909}" srcOrd="2" destOrd="0" presId="urn:microsoft.com/office/officeart/2005/8/layout/hProcess11"/>
    <dgm:cxn modelId="{BB0A2CA1-0D18-45CF-AEF1-B2A5B453E4CE}" type="presParOf" srcId="{DCC7EB17-24E6-4170-BE89-D6681F031909}" destId="{5C7A0778-F9A5-41EB-91A9-5AFC91341A2F}" srcOrd="0" destOrd="0" presId="urn:microsoft.com/office/officeart/2005/8/layout/hProcess11"/>
    <dgm:cxn modelId="{7BA65655-40E6-440C-8A1D-68E5C0830224}" type="presParOf" srcId="{DCC7EB17-24E6-4170-BE89-D6681F031909}" destId="{A42C2E6B-D64F-4901-96B5-AD4644F9FFFA}" srcOrd="1" destOrd="0" presId="urn:microsoft.com/office/officeart/2005/8/layout/hProcess11"/>
    <dgm:cxn modelId="{73DE4E42-CE71-4508-9397-FE119067F784}" type="presParOf" srcId="{DCC7EB17-24E6-4170-BE89-D6681F031909}" destId="{0B956ECE-B30F-4EF7-A484-ECB614AE748D}" srcOrd="2" destOrd="0" presId="urn:microsoft.com/office/officeart/2005/8/layout/hProcess11"/>
    <dgm:cxn modelId="{4D940580-6B58-4A19-A944-AFA718BEED3E}" type="presParOf" srcId="{FA7C40D5-F1F1-46AD-89A9-389D0EE6E6D2}" destId="{8EF4E5C8-60D3-4192-9236-8C481F61B84A}" srcOrd="3" destOrd="0" presId="urn:microsoft.com/office/officeart/2005/8/layout/hProcess11"/>
    <dgm:cxn modelId="{E247511E-58C9-4A67-AC70-BDB8782BA476}" type="presParOf" srcId="{FA7C40D5-F1F1-46AD-89A9-389D0EE6E6D2}" destId="{D659CA45-32AF-45B7-A53D-9E19C681A770}" srcOrd="4" destOrd="0" presId="urn:microsoft.com/office/officeart/2005/8/layout/hProcess11"/>
    <dgm:cxn modelId="{8516A550-E648-489E-BF58-A0CABB20AD15}" type="presParOf" srcId="{D659CA45-32AF-45B7-A53D-9E19C681A770}" destId="{9FA6F9B4-892B-4C17-B7E8-DD293CC8C16F}" srcOrd="0" destOrd="0" presId="urn:microsoft.com/office/officeart/2005/8/layout/hProcess11"/>
    <dgm:cxn modelId="{9EFC5889-BEBB-4987-AC1E-6793AE990D8F}" type="presParOf" srcId="{D659CA45-32AF-45B7-A53D-9E19C681A770}" destId="{CAC72466-90E5-470E-BD0D-E59D2E288A07}" srcOrd="1" destOrd="0" presId="urn:microsoft.com/office/officeart/2005/8/layout/hProcess11"/>
    <dgm:cxn modelId="{91DF6EC3-F417-4BAD-856E-0837E2F8F2C5}" type="presParOf" srcId="{D659CA45-32AF-45B7-A53D-9E19C681A770}" destId="{FB7F61E6-8F46-4D89-B894-6C6EB92CA017}" srcOrd="2" destOrd="0" presId="urn:microsoft.com/office/officeart/2005/8/layout/hProcess11"/>
    <dgm:cxn modelId="{40B323F9-5C0E-4E7E-BDC7-C3C5AF90AD03}" type="presParOf" srcId="{FA7C40D5-F1F1-46AD-89A9-389D0EE6E6D2}" destId="{5B87D6C9-00DC-45FF-AAD9-95DF42A156DA}" srcOrd="5" destOrd="0" presId="urn:microsoft.com/office/officeart/2005/8/layout/hProcess11"/>
    <dgm:cxn modelId="{AC48C71F-DC69-4932-BFE5-AAFD1179D489}" type="presParOf" srcId="{FA7C40D5-F1F1-46AD-89A9-389D0EE6E6D2}" destId="{8CCEB1E9-47CA-4894-BCA4-29CB34BAFED6}" srcOrd="6" destOrd="0" presId="urn:microsoft.com/office/officeart/2005/8/layout/hProcess11"/>
    <dgm:cxn modelId="{EDA0B6A3-A0E2-418E-9B22-4FAE7F7C0B46}" type="presParOf" srcId="{8CCEB1E9-47CA-4894-BCA4-29CB34BAFED6}" destId="{EDF729A2-079F-451E-89D4-428453D6BD6A}" srcOrd="0" destOrd="0" presId="urn:microsoft.com/office/officeart/2005/8/layout/hProcess11"/>
    <dgm:cxn modelId="{CE5858E9-5939-4ADF-A3ED-D1F169FC107F}" type="presParOf" srcId="{8CCEB1E9-47CA-4894-BCA4-29CB34BAFED6}" destId="{A5E2013C-5226-4B6E-BDF9-F6EDBAE93AAB}" srcOrd="1" destOrd="0" presId="urn:microsoft.com/office/officeart/2005/8/layout/hProcess11"/>
    <dgm:cxn modelId="{BD2089EC-EBEA-4F77-9186-016864135412}" type="presParOf" srcId="{8CCEB1E9-47CA-4894-BCA4-29CB34BAFED6}" destId="{61F82659-DA69-4FAD-9EF9-AB772C96067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48325-B196-41EB-933C-C3BB8BF127C1}">
      <dsp:nvSpPr>
        <dsp:cNvPr id="0" name=""/>
        <dsp:cNvSpPr/>
      </dsp:nvSpPr>
      <dsp:spPr>
        <a:xfrm>
          <a:off x="0" y="0"/>
          <a:ext cx="11511281" cy="14248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61B693-BD7A-47CD-8D19-03A5D3940609}">
      <dsp:nvSpPr>
        <dsp:cNvPr id="0" name=""/>
        <dsp:cNvSpPr/>
      </dsp:nvSpPr>
      <dsp:spPr>
        <a:xfrm>
          <a:off x="431007" y="321193"/>
          <a:ext cx="783650" cy="783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16B4F9-F61D-4B50-8FBB-A7A37B2FA3C1}">
      <dsp:nvSpPr>
        <dsp:cNvPr id="0" name=""/>
        <dsp:cNvSpPr/>
      </dsp:nvSpPr>
      <dsp:spPr>
        <a:xfrm>
          <a:off x="1630472" y="608"/>
          <a:ext cx="9865615" cy="142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793" tIns="150793" rIns="150793" bIns="1507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noProof="0" dirty="0"/>
            <a:t>Contexte</a:t>
          </a:r>
          <a:r>
            <a:rPr lang="en-US" sz="2200" kern="1200" dirty="0"/>
            <a:t> et mise </a:t>
          </a:r>
          <a:r>
            <a:rPr lang="fr-FR" sz="2200" kern="1200" noProof="0" dirty="0"/>
            <a:t>en</a:t>
          </a:r>
          <a:r>
            <a:rPr lang="en-US" sz="2200" kern="1200" dirty="0"/>
            <a:t> </a:t>
          </a:r>
          <a:r>
            <a:rPr lang="fr-FR" sz="2200" kern="1200" noProof="0" dirty="0"/>
            <a:t>place</a:t>
          </a:r>
          <a:r>
            <a:rPr lang="en-US" sz="2200" kern="1200" dirty="0"/>
            <a:t> d’un no</a:t>
          </a:r>
          <a:r>
            <a:rPr lang="fr-FR" sz="2200" kern="1200" noProof="0" dirty="0" err="1"/>
            <a:t>uveau</a:t>
          </a:r>
          <a:r>
            <a:rPr lang="fr-FR" sz="2200" kern="1200" noProof="0" dirty="0"/>
            <a:t> réseau</a:t>
          </a:r>
        </a:p>
      </dsp:txBody>
      <dsp:txXfrm>
        <a:off x="1630472" y="608"/>
        <a:ext cx="9865615" cy="1424818"/>
      </dsp:txXfrm>
    </dsp:sp>
    <dsp:sp modelId="{ABA6F9A9-2CA6-41F8-B428-AB5D69CCA44C}">
      <dsp:nvSpPr>
        <dsp:cNvPr id="0" name=""/>
        <dsp:cNvSpPr/>
      </dsp:nvSpPr>
      <dsp:spPr>
        <a:xfrm>
          <a:off x="0" y="1781632"/>
          <a:ext cx="11511281" cy="14248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A067F9-62F2-4ECA-A70D-D4A64C19B15E}">
      <dsp:nvSpPr>
        <dsp:cNvPr id="0" name=""/>
        <dsp:cNvSpPr/>
      </dsp:nvSpPr>
      <dsp:spPr>
        <a:xfrm>
          <a:off x="431007" y="2102216"/>
          <a:ext cx="783650" cy="783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9D9D0C-9FB1-4E82-95AD-061F6FBBFC39}">
      <dsp:nvSpPr>
        <dsp:cNvPr id="0" name=""/>
        <dsp:cNvSpPr/>
      </dsp:nvSpPr>
      <dsp:spPr>
        <a:xfrm>
          <a:off x="1630472" y="1781632"/>
          <a:ext cx="9865615" cy="142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793" tIns="150793" rIns="150793" bIns="1507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noProof="0" dirty="0"/>
            <a:t>Fonctionnement du DISCORD</a:t>
          </a:r>
        </a:p>
      </dsp:txBody>
      <dsp:txXfrm>
        <a:off x="1630472" y="1781632"/>
        <a:ext cx="9865615" cy="1424818"/>
      </dsp:txXfrm>
    </dsp:sp>
    <dsp:sp modelId="{2593EEB3-F81C-46F0-AACC-00463A980505}">
      <dsp:nvSpPr>
        <dsp:cNvPr id="0" name=""/>
        <dsp:cNvSpPr/>
      </dsp:nvSpPr>
      <dsp:spPr>
        <a:xfrm>
          <a:off x="0" y="3562656"/>
          <a:ext cx="11511281" cy="14248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EB536E-50DF-49C9-8425-177474F335C0}">
      <dsp:nvSpPr>
        <dsp:cNvPr id="0" name=""/>
        <dsp:cNvSpPr/>
      </dsp:nvSpPr>
      <dsp:spPr>
        <a:xfrm>
          <a:off x="431007" y="3883240"/>
          <a:ext cx="783650" cy="783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0AFD29-95C0-451F-8F8A-A48ADE827753}">
      <dsp:nvSpPr>
        <dsp:cNvPr id="0" name=""/>
        <dsp:cNvSpPr/>
      </dsp:nvSpPr>
      <dsp:spPr>
        <a:xfrm>
          <a:off x="1645665" y="3562656"/>
          <a:ext cx="9865615" cy="142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793" tIns="150793" rIns="150793" bIns="1507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Points</a:t>
          </a:r>
          <a:r>
            <a:rPr lang="en-US" sz="2200" kern="1200" baseline="0" dirty="0"/>
            <a:t> de Vigilances</a:t>
          </a:r>
          <a:endParaRPr lang="en-US" sz="2200" kern="1200" dirty="0"/>
        </a:p>
      </dsp:txBody>
      <dsp:txXfrm>
        <a:off x="1645665" y="3562656"/>
        <a:ext cx="9865615" cy="1424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48325-B196-41EB-933C-C3BB8BF127C1}">
      <dsp:nvSpPr>
        <dsp:cNvPr id="0" name=""/>
        <dsp:cNvSpPr/>
      </dsp:nvSpPr>
      <dsp:spPr>
        <a:xfrm>
          <a:off x="0" y="0"/>
          <a:ext cx="5400039" cy="14248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61B693-BD7A-47CD-8D19-03A5D3940609}">
      <dsp:nvSpPr>
        <dsp:cNvPr id="0" name=""/>
        <dsp:cNvSpPr/>
      </dsp:nvSpPr>
      <dsp:spPr>
        <a:xfrm>
          <a:off x="431007" y="321193"/>
          <a:ext cx="783650" cy="783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16B4F9-F61D-4B50-8FBB-A7A37B2FA3C1}">
      <dsp:nvSpPr>
        <dsp:cNvPr id="0" name=""/>
        <dsp:cNvSpPr/>
      </dsp:nvSpPr>
      <dsp:spPr>
        <a:xfrm>
          <a:off x="1645665" y="608"/>
          <a:ext cx="3754374" cy="142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793" tIns="150793" rIns="150793" bIns="1507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Beaucoup d’aides-</a:t>
          </a:r>
          <a:r>
            <a:rPr lang="fr-FR" sz="2200" kern="1200" dirty="0" err="1"/>
            <a:t>bagueurs.euses</a:t>
          </a:r>
          <a:r>
            <a:rPr lang="fr-FR" sz="2200" kern="1200" dirty="0"/>
            <a:t> chaque année</a:t>
          </a:r>
          <a:endParaRPr lang="en-US" sz="2200" kern="1200" dirty="0"/>
        </a:p>
      </dsp:txBody>
      <dsp:txXfrm>
        <a:off x="1645665" y="608"/>
        <a:ext cx="3754374" cy="1424818"/>
      </dsp:txXfrm>
    </dsp:sp>
    <dsp:sp modelId="{ABA6F9A9-2CA6-41F8-B428-AB5D69CCA44C}">
      <dsp:nvSpPr>
        <dsp:cNvPr id="0" name=""/>
        <dsp:cNvSpPr/>
      </dsp:nvSpPr>
      <dsp:spPr>
        <a:xfrm>
          <a:off x="0" y="1781632"/>
          <a:ext cx="5400039" cy="14248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A067F9-62F2-4ECA-A70D-D4A64C19B15E}">
      <dsp:nvSpPr>
        <dsp:cNvPr id="0" name=""/>
        <dsp:cNvSpPr/>
      </dsp:nvSpPr>
      <dsp:spPr>
        <a:xfrm>
          <a:off x="431007" y="2102216"/>
          <a:ext cx="783650" cy="783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9D9D0C-9FB1-4E82-95AD-061F6FBBFC39}">
      <dsp:nvSpPr>
        <dsp:cNvPr id="0" name=""/>
        <dsp:cNvSpPr/>
      </dsp:nvSpPr>
      <dsp:spPr>
        <a:xfrm>
          <a:off x="1645665" y="1781632"/>
          <a:ext cx="3754374" cy="142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793" tIns="150793" rIns="150793" bIns="1507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noProof="0" dirty="0"/>
            <a:t>Manque d’une dynamique forte au sein du réseau de bagueurs</a:t>
          </a:r>
        </a:p>
      </dsp:txBody>
      <dsp:txXfrm>
        <a:off x="1645665" y="1781632"/>
        <a:ext cx="3754374" cy="1424818"/>
      </dsp:txXfrm>
    </dsp:sp>
    <dsp:sp modelId="{2593EEB3-F81C-46F0-AACC-00463A980505}">
      <dsp:nvSpPr>
        <dsp:cNvPr id="0" name=""/>
        <dsp:cNvSpPr/>
      </dsp:nvSpPr>
      <dsp:spPr>
        <a:xfrm>
          <a:off x="0" y="3562656"/>
          <a:ext cx="5400039" cy="14248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EB536E-50DF-49C9-8425-177474F335C0}">
      <dsp:nvSpPr>
        <dsp:cNvPr id="0" name=""/>
        <dsp:cNvSpPr/>
      </dsp:nvSpPr>
      <dsp:spPr>
        <a:xfrm>
          <a:off x="431007" y="3883240"/>
          <a:ext cx="783650" cy="783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0AFD29-95C0-451F-8F8A-A48ADE827753}">
      <dsp:nvSpPr>
        <dsp:cNvPr id="0" name=""/>
        <dsp:cNvSpPr/>
      </dsp:nvSpPr>
      <dsp:spPr>
        <a:xfrm>
          <a:off x="1645665" y="3562656"/>
          <a:ext cx="3754374" cy="142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793" tIns="150793" rIns="150793" bIns="1507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noProof="0" dirty="0"/>
            <a:t>Peu d’échanges entre Bagueurs et Aides-Bagueurs</a:t>
          </a:r>
        </a:p>
      </dsp:txBody>
      <dsp:txXfrm>
        <a:off x="1645665" y="3562656"/>
        <a:ext cx="3754374" cy="1424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3DFAA-78D8-47BE-B28D-56506F6D4548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1. Téléchargement de l'application sur ordinateur ou téléphone (IOS, Android)</a:t>
          </a:r>
          <a:endParaRPr lang="en-US" sz="2500" kern="1200" dirty="0"/>
        </a:p>
      </dsp:txBody>
      <dsp:txXfrm>
        <a:off x="28038" y="28038"/>
        <a:ext cx="7298593" cy="901218"/>
      </dsp:txXfrm>
    </dsp:sp>
    <dsp:sp modelId="{6633B5A4-CBF5-4902-8CEE-259B9507148E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2. Création d’un compte avec une adresse e-mail</a:t>
          </a:r>
          <a:endParaRPr lang="en-US" sz="2500" kern="1200" dirty="0"/>
        </a:p>
      </dsp:txBody>
      <dsp:txXfrm>
        <a:off x="732583" y="1159385"/>
        <a:ext cx="7029617" cy="901218"/>
      </dsp:txXfrm>
    </dsp:sp>
    <dsp:sp modelId="{3DCA3E4A-7EE2-4726-8CB4-702F1CAB15B4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3. Réponse à une question afin d’assigner un rôle</a:t>
          </a:r>
          <a:endParaRPr lang="en-US" sz="2500" kern="1200" dirty="0"/>
        </a:p>
      </dsp:txBody>
      <dsp:txXfrm>
        <a:off x="1426612" y="2290733"/>
        <a:ext cx="7040133" cy="901218"/>
      </dsp:txXfrm>
    </dsp:sp>
    <dsp:sp modelId="{B05B7426-E241-4E8A-AD3C-8073F6D34CD6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4. Avoir lu les règles du serveur DISCORD</a:t>
          </a:r>
          <a:endParaRPr lang="en-US" sz="2500" kern="1200" dirty="0"/>
        </a:p>
      </dsp:txBody>
      <dsp:txXfrm>
        <a:off x="2131157" y="3422081"/>
        <a:ext cx="7029617" cy="901218"/>
      </dsp:txXfrm>
    </dsp:sp>
    <dsp:sp modelId="{1B35D0DC-4B52-4E55-B343-1B38F10B5215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5158EF37-9D3C-4C87-BDB8-B48E556B32DE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42EDD8C8-BE3D-473C-AB3D-6EDB93EA8BA8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C8525-F6F1-459F-9563-742EF2A3A953}">
      <dsp:nvSpPr>
        <dsp:cNvPr id="0" name=""/>
        <dsp:cNvSpPr/>
      </dsp:nvSpPr>
      <dsp:spPr>
        <a:xfrm>
          <a:off x="0" y="712"/>
          <a:ext cx="5157787" cy="12201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Accès complet à toutes les catégories et tous les salons</a:t>
          </a:r>
          <a:endParaRPr lang="en-US" sz="2800" kern="1200" dirty="0"/>
        </a:p>
      </dsp:txBody>
      <dsp:txXfrm>
        <a:off x="59562" y="60274"/>
        <a:ext cx="5038663" cy="1101012"/>
      </dsp:txXfrm>
    </dsp:sp>
    <dsp:sp modelId="{EBCF9D35-D2CF-4C49-9949-DE16C926E367}">
      <dsp:nvSpPr>
        <dsp:cNvPr id="0" name=""/>
        <dsp:cNvSpPr/>
      </dsp:nvSpPr>
      <dsp:spPr>
        <a:xfrm>
          <a:off x="0" y="1232225"/>
          <a:ext cx="5157787" cy="12201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noProof="0" dirty="0"/>
            <a:t>Parrainage auprès des modérateurs pour ajouts d’aides-bagueurs</a:t>
          </a:r>
        </a:p>
      </dsp:txBody>
      <dsp:txXfrm>
        <a:off x="59562" y="1291787"/>
        <a:ext cx="5038663" cy="1101012"/>
      </dsp:txXfrm>
    </dsp:sp>
    <dsp:sp modelId="{E5B33827-C6E4-4641-9A7E-9496419B7F9E}">
      <dsp:nvSpPr>
        <dsp:cNvPr id="0" name=""/>
        <dsp:cNvSpPr/>
      </dsp:nvSpPr>
      <dsp:spPr>
        <a:xfrm>
          <a:off x="0" y="2463738"/>
          <a:ext cx="5157787" cy="12201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Environnement dédié aux bagueurs</a:t>
          </a:r>
          <a:endParaRPr lang="en-US" sz="2800" kern="1200"/>
        </a:p>
      </dsp:txBody>
      <dsp:txXfrm>
        <a:off x="59562" y="2523300"/>
        <a:ext cx="5038663" cy="1101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C8525-F6F1-459F-9563-742EF2A3A953}">
      <dsp:nvSpPr>
        <dsp:cNvPr id="0" name=""/>
        <dsp:cNvSpPr/>
      </dsp:nvSpPr>
      <dsp:spPr>
        <a:xfrm>
          <a:off x="0" y="1500"/>
          <a:ext cx="5157787" cy="1217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Accès restreint à certaines catégories</a:t>
          </a:r>
          <a:endParaRPr lang="en-US" sz="3200" kern="1200" dirty="0"/>
        </a:p>
      </dsp:txBody>
      <dsp:txXfrm>
        <a:off x="59455" y="60955"/>
        <a:ext cx="5038877" cy="1099032"/>
      </dsp:txXfrm>
    </dsp:sp>
    <dsp:sp modelId="{EBCF9D35-D2CF-4C49-9949-DE16C926E367}">
      <dsp:nvSpPr>
        <dsp:cNvPr id="0" name=""/>
        <dsp:cNvSpPr/>
      </dsp:nvSpPr>
      <dsp:spPr>
        <a:xfrm>
          <a:off x="0" y="1233322"/>
          <a:ext cx="5157787" cy="1217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Nécessité d’être parrainé par un Bagueur</a:t>
          </a:r>
          <a:endParaRPr lang="en-US" sz="3200" kern="1200" dirty="0"/>
        </a:p>
      </dsp:txBody>
      <dsp:txXfrm>
        <a:off x="59455" y="1292777"/>
        <a:ext cx="5038877" cy="1099032"/>
      </dsp:txXfrm>
    </dsp:sp>
    <dsp:sp modelId="{E5B33827-C6E4-4641-9A7E-9496419B7F9E}">
      <dsp:nvSpPr>
        <dsp:cNvPr id="0" name=""/>
        <dsp:cNvSpPr/>
      </dsp:nvSpPr>
      <dsp:spPr>
        <a:xfrm>
          <a:off x="0" y="2465144"/>
          <a:ext cx="5157787" cy="1217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noProof="0" dirty="0"/>
            <a:t>Accès aux salons régionaux</a:t>
          </a:r>
        </a:p>
      </dsp:txBody>
      <dsp:txXfrm>
        <a:off x="59455" y="2524599"/>
        <a:ext cx="5038877" cy="10990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C8525-F6F1-459F-9563-742EF2A3A953}">
      <dsp:nvSpPr>
        <dsp:cNvPr id="0" name=""/>
        <dsp:cNvSpPr/>
      </dsp:nvSpPr>
      <dsp:spPr>
        <a:xfrm>
          <a:off x="0" y="28344"/>
          <a:ext cx="5157787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Chaque catégorie correspond à une grande thématique</a:t>
          </a:r>
          <a:endParaRPr lang="en-US" sz="2900" kern="1200" dirty="0"/>
        </a:p>
      </dsp:txBody>
      <dsp:txXfrm>
        <a:off x="56315" y="84659"/>
        <a:ext cx="5045157" cy="1040990"/>
      </dsp:txXfrm>
    </dsp:sp>
    <dsp:sp modelId="{EBCF9D35-D2CF-4C49-9949-DE16C926E367}">
      <dsp:nvSpPr>
        <dsp:cNvPr id="0" name=""/>
        <dsp:cNvSpPr/>
      </dsp:nvSpPr>
      <dsp:spPr>
        <a:xfrm>
          <a:off x="0" y="1265484"/>
          <a:ext cx="5157787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Les catégories regroupent des salons de discussions	</a:t>
          </a:r>
          <a:endParaRPr lang="en-US" sz="2900" kern="1200" dirty="0"/>
        </a:p>
      </dsp:txBody>
      <dsp:txXfrm>
        <a:off x="56315" y="1321799"/>
        <a:ext cx="5045157" cy="1040990"/>
      </dsp:txXfrm>
    </dsp:sp>
    <dsp:sp modelId="{E5B33827-C6E4-4641-9A7E-9496419B7F9E}">
      <dsp:nvSpPr>
        <dsp:cNvPr id="0" name=""/>
        <dsp:cNvSpPr/>
      </dsp:nvSpPr>
      <dsp:spPr>
        <a:xfrm>
          <a:off x="0" y="2502623"/>
          <a:ext cx="5157787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noProof="0" dirty="0"/>
            <a:t>Les BAGUEURS peuvent créer des catégories</a:t>
          </a:r>
        </a:p>
      </dsp:txBody>
      <dsp:txXfrm>
        <a:off x="56315" y="2558938"/>
        <a:ext cx="5045157" cy="10409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C8525-F6F1-459F-9563-742EF2A3A953}">
      <dsp:nvSpPr>
        <dsp:cNvPr id="0" name=""/>
        <dsp:cNvSpPr/>
      </dsp:nvSpPr>
      <dsp:spPr>
        <a:xfrm>
          <a:off x="0" y="28344"/>
          <a:ext cx="5415280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Chaque salon correspond à une thématique précise</a:t>
          </a:r>
          <a:endParaRPr lang="en-US" sz="2900" kern="1200" dirty="0"/>
        </a:p>
      </dsp:txBody>
      <dsp:txXfrm>
        <a:off x="56315" y="84659"/>
        <a:ext cx="5302650" cy="1040990"/>
      </dsp:txXfrm>
    </dsp:sp>
    <dsp:sp modelId="{EBCF9D35-D2CF-4C49-9949-DE16C926E367}">
      <dsp:nvSpPr>
        <dsp:cNvPr id="0" name=""/>
        <dsp:cNvSpPr/>
      </dsp:nvSpPr>
      <dsp:spPr>
        <a:xfrm>
          <a:off x="0" y="1265484"/>
          <a:ext cx="5415280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Les salons permettent des discussions ouvertes</a:t>
          </a:r>
          <a:endParaRPr lang="en-US" sz="2900" kern="1200" dirty="0"/>
        </a:p>
      </dsp:txBody>
      <dsp:txXfrm>
        <a:off x="56315" y="1321799"/>
        <a:ext cx="5302650" cy="1040990"/>
      </dsp:txXfrm>
    </dsp:sp>
    <dsp:sp modelId="{E5B33827-C6E4-4641-9A7E-9496419B7F9E}">
      <dsp:nvSpPr>
        <dsp:cNvPr id="0" name=""/>
        <dsp:cNvSpPr/>
      </dsp:nvSpPr>
      <dsp:spPr>
        <a:xfrm>
          <a:off x="0" y="2502623"/>
          <a:ext cx="5415280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noProof="0" dirty="0"/>
            <a:t>Les BAGUEURS peuvent créer des salons</a:t>
          </a:r>
        </a:p>
      </dsp:txBody>
      <dsp:txXfrm>
        <a:off x="56315" y="2558938"/>
        <a:ext cx="5302650" cy="10409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7B9EC-2B0F-47B3-97D9-C29807AB84EE}">
      <dsp:nvSpPr>
        <dsp:cNvPr id="0" name=""/>
        <dsp:cNvSpPr/>
      </dsp:nvSpPr>
      <dsp:spPr>
        <a:xfrm>
          <a:off x="0" y="423073"/>
          <a:ext cx="1051559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8C8BF-6BD9-4D0F-8ABA-D52271AD6F8A}">
      <dsp:nvSpPr>
        <dsp:cNvPr id="0" name=""/>
        <dsp:cNvSpPr/>
      </dsp:nvSpPr>
      <dsp:spPr>
        <a:xfrm>
          <a:off x="525779" y="24553"/>
          <a:ext cx="7360919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Prise en main de l’outil</a:t>
          </a:r>
        </a:p>
      </dsp:txBody>
      <dsp:txXfrm>
        <a:off x="564687" y="63461"/>
        <a:ext cx="7283103" cy="719224"/>
      </dsp:txXfrm>
    </dsp:sp>
    <dsp:sp modelId="{70C3EAC2-7CD0-47D2-941A-E9AF72F99CDB}">
      <dsp:nvSpPr>
        <dsp:cNvPr id="0" name=""/>
        <dsp:cNvSpPr/>
      </dsp:nvSpPr>
      <dsp:spPr>
        <a:xfrm>
          <a:off x="0" y="1647793"/>
          <a:ext cx="1051559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81310-9A9B-49D5-81CC-C53CD633F419}">
      <dsp:nvSpPr>
        <dsp:cNvPr id="0" name=""/>
        <dsp:cNvSpPr/>
      </dsp:nvSpPr>
      <dsp:spPr>
        <a:xfrm>
          <a:off x="525779" y="1249273"/>
          <a:ext cx="7360919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Organisation et fonctionnement du réseau encore à bien définir</a:t>
          </a:r>
        </a:p>
      </dsp:txBody>
      <dsp:txXfrm>
        <a:off x="564687" y="1288181"/>
        <a:ext cx="7283103" cy="719224"/>
      </dsp:txXfrm>
    </dsp:sp>
    <dsp:sp modelId="{84D0CEBA-D530-44A9-A68F-F4B55B554A77}">
      <dsp:nvSpPr>
        <dsp:cNvPr id="0" name=""/>
        <dsp:cNvSpPr/>
      </dsp:nvSpPr>
      <dsp:spPr>
        <a:xfrm>
          <a:off x="0" y="2872513"/>
          <a:ext cx="1051559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EFE84-DD8C-46EE-BB4E-6483F183D88D}">
      <dsp:nvSpPr>
        <dsp:cNvPr id="0" name=""/>
        <dsp:cNvSpPr/>
      </dsp:nvSpPr>
      <dsp:spPr>
        <a:xfrm>
          <a:off x="525779" y="2473993"/>
          <a:ext cx="7360919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Besoin de modération lors du lancement du réseau</a:t>
          </a:r>
        </a:p>
      </dsp:txBody>
      <dsp:txXfrm>
        <a:off x="564687" y="2512901"/>
        <a:ext cx="7283103" cy="719224"/>
      </dsp:txXfrm>
    </dsp:sp>
    <dsp:sp modelId="{18FD4C09-9A02-4ABB-AC70-DC1A3E729AD6}">
      <dsp:nvSpPr>
        <dsp:cNvPr id="0" name=""/>
        <dsp:cNvSpPr/>
      </dsp:nvSpPr>
      <dsp:spPr>
        <a:xfrm>
          <a:off x="0" y="4097233"/>
          <a:ext cx="1051559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48FBD-4D63-4149-933C-935610B25D75}">
      <dsp:nvSpPr>
        <dsp:cNvPr id="0" name=""/>
        <dsp:cNvSpPr/>
      </dsp:nvSpPr>
      <dsp:spPr>
        <a:xfrm>
          <a:off x="525779" y="3698713"/>
          <a:ext cx="7360919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Création d’une dynamique de réseau</a:t>
          </a:r>
          <a:endParaRPr lang="fr-FR" sz="2800" kern="1200" dirty="0"/>
        </a:p>
      </dsp:txBody>
      <dsp:txXfrm>
        <a:off x="564687" y="3737621"/>
        <a:ext cx="7283103" cy="7192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BD23F-79C1-4064-A3BF-883D13099D96}">
      <dsp:nvSpPr>
        <dsp:cNvPr id="0" name=""/>
        <dsp:cNvSpPr/>
      </dsp:nvSpPr>
      <dsp:spPr>
        <a:xfrm>
          <a:off x="0" y="1625600"/>
          <a:ext cx="11165840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848DF-D1ED-4982-8D84-49ADBA4173F5}">
      <dsp:nvSpPr>
        <dsp:cNvPr id="0" name=""/>
        <dsp:cNvSpPr/>
      </dsp:nvSpPr>
      <dsp:spPr>
        <a:xfrm>
          <a:off x="3498" y="0"/>
          <a:ext cx="2082963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b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Lancement du réseau</a:t>
          </a:r>
        </a:p>
      </dsp:txBody>
      <dsp:txXfrm>
        <a:off x="3498" y="0"/>
        <a:ext cx="2082963" cy="2167466"/>
      </dsp:txXfrm>
    </dsp:sp>
    <dsp:sp modelId="{7821F6D1-F2FD-42F6-8945-014CB4248429}">
      <dsp:nvSpPr>
        <dsp:cNvPr id="0" name=""/>
        <dsp:cNvSpPr/>
      </dsp:nvSpPr>
      <dsp:spPr>
        <a:xfrm>
          <a:off x="774047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A0778-F9A5-41EB-91A9-5AFC91341A2F}">
      <dsp:nvSpPr>
        <dsp:cNvPr id="0" name=""/>
        <dsp:cNvSpPr/>
      </dsp:nvSpPr>
      <dsp:spPr>
        <a:xfrm>
          <a:off x="2190610" y="3251200"/>
          <a:ext cx="2082963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Ajout de tous les Bagueurs</a:t>
          </a:r>
        </a:p>
      </dsp:txBody>
      <dsp:txXfrm>
        <a:off x="2190610" y="3251200"/>
        <a:ext cx="2082963" cy="2167466"/>
      </dsp:txXfrm>
    </dsp:sp>
    <dsp:sp modelId="{A42C2E6B-D64F-4901-96B5-AD4644F9FFFA}">
      <dsp:nvSpPr>
        <dsp:cNvPr id="0" name=""/>
        <dsp:cNvSpPr/>
      </dsp:nvSpPr>
      <dsp:spPr>
        <a:xfrm>
          <a:off x="2961158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6F9B4-892B-4C17-B7E8-DD293CC8C16F}">
      <dsp:nvSpPr>
        <dsp:cNvPr id="0" name=""/>
        <dsp:cNvSpPr/>
      </dsp:nvSpPr>
      <dsp:spPr>
        <a:xfrm>
          <a:off x="4377722" y="0"/>
          <a:ext cx="3480923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b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Parrainage des Aides-Bagueurs</a:t>
          </a:r>
        </a:p>
      </dsp:txBody>
      <dsp:txXfrm>
        <a:off x="4377722" y="0"/>
        <a:ext cx="3480923" cy="2167466"/>
      </dsp:txXfrm>
    </dsp:sp>
    <dsp:sp modelId="{CAC72466-90E5-470E-BD0D-E59D2E288A07}">
      <dsp:nvSpPr>
        <dsp:cNvPr id="0" name=""/>
        <dsp:cNvSpPr/>
      </dsp:nvSpPr>
      <dsp:spPr>
        <a:xfrm>
          <a:off x="5847250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729A2-079F-451E-89D4-428453D6BD6A}">
      <dsp:nvSpPr>
        <dsp:cNvPr id="0" name=""/>
        <dsp:cNvSpPr/>
      </dsp:nvSpPr>
      <dsp:spPr>
        <a:xfrm>
          <a:off x="7962793" y="3251200"/>
          <a:ext cx="2082963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Suivi de la dynamique</a:t>
          </a:r>
        </a:p>
      </dsp:txBody>
      <dsp:txXfrm>
        <a:off x="7962793" y="3251200"/>
        <a:ext cx="2082963" cy="2167466"/>
      </dsp:txXfrm>
    </dsp:sp>
    <dsp:sp modelId="{A5E2013C-5226-4B6E-BDF9-F6EDBAE93AAB}">
      <dsp:nvSpPr>
        <dsp:cNvPr id="0" name=""/>
        <dsp:cNvSpPr/>
      </dsp:nvSpPr>
      <dsp:spPr>
        <a:xfrm>
          <a:off x="8733342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0F2A7-A49E-4398-BE4F-6509327874AE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DB6D9-B80F-45AE-AB61-F1AC23B77B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66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DB6D9-B80F-45AE-AB61-F1AC23B77B2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380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réseau n’est pas un lieu de dénonciation de pratiques illégales</a:t>
            </a:r>
          </a:p>
          <a:p>
            <a:r>
              <a:rPr lang="fr-FR" dirty="0"/>
              <a:t>Pas de comptes anonymes, nom et prénom lors de l’accès au serveur discord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DB6D9-B80F-45AE-AB61-F1AC23B77B2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06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réseau est le vôtre, c’est à vous de la faire vivre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DB6D9-B80F-45AE-AB61-F1AC23B77B2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10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Charte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DB6D9-B80F-45AE-AB61-F1AC23B77B2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729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Suivi dynamique : soutenue et encouragé par le CRBPO sans être validé. Ce qui se dit dans le réseau n’engage que ses membres et en aucun cas le CRBPO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DB6D9-B80F-45AE-AB61-F1AC23B77B2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53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A73EA4-7D56-FE7B-DDF8-3F19DEC38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DB9F22-4923-BCC9-6823-50272092B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D47AE7-D74C-63FF-3768-31DD1A8A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31C5-118A-4952-8CD7-7ED2D403F9EC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0A8D8D-7F54-7EB1-93CD-753D6A90C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8E5F4F-E895-1FE6-EAE0-1CB90A23E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D0C8-8D02-410A-9AFA-2FF99D368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18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F8C4B7-84DD-DECB-5D00-5938D291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2AF774-F3F7-3F03-D6B4-E89B6E9B0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C4E10C-2775-3164-FC32-E9DAB67F7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31C5-118A-4952-8CD7-7ED2D403F9EC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0B8F13-757E-98A1-82D9-E5AEC165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C0B379-9B2C-420C-6ECB-D1DDB3E7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D0C8-8D02-410A-9AFA-2FF99D368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85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B9A5517-B790-F427-2872-6F5765988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D90FD0-FD5F-1AE5-FD47-C5082BDA1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7919C2-6D5C-045A-A892-A87B04BF4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31C5-118A-4952-8CD7-7ED2D403F9EC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768D5D-2CBC-388E-C9FB-242EB41EC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01796B-2085-C26C-4B88-3704984F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D0C8-8D02-410A-9AFA-2FF99D368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91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AA820B-02EC-7A10-834E-20A12D5B9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A50BDB-B54D-56C9-C006-D8CCBB51D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5F6B91-2619-50D3-6430-4274C0FD8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31C5-118A-4952-8CD7-7ED2D403F9EC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A640F4-A4DD-2072-AB16-512BE4AC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1D669B-C7AD-80A0-700C-9C631295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D0C8-8D02-410A-9AFA-2FF99D368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69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ADEE35-C8F2-7F12-B0EC-D8DBEF613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C0BA0B-3CE8-7F39-DD20-4DDAD6BA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1E0263-583D-7AAB-BE50-2E5D6BCD1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31C5-118A-4952-8CD7-7ED2D403F9EC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B5BFF5-8B1C-8B7E-91C8-5315F8CF0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20C624-A26B-6719-3E65-7B7D9A7C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D0C8-8D02-410A-9AFA-2FF99D368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4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29B12E-075D-5BD2-800D-D0D0FA99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A02C03-2D77-6E79-4283-F8347E95E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E5C63B-63C5-84EB-4098-12EA99D19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C86BB6-D97D-892E-A745-61012ADED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31C5-118A-4952-8CD7-7ED2D403F9EC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A16DB9-06F5-FAAE-187E-1D0CC13A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F15389-DAD4-65B4-C9A9-C959E5F6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D0C8-8D02-410A-9AFA-2FF99D368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29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CDDA2A-801A-5B42-55EC-FA32EFAC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3C7A5B-996F-FFD2-AC25-ADB73402E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74491F-3CCD-EBA0-3CDC-E86470B7C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BCF3815-B7DA-1560-8BE6-F0712801C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43E5674-DB8F-1661-6355-8DBBCBFD1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A18E1F0-23FC-528F-1442-C9E7EE75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31C5-118A-4952-8CD7-7ED2D403F9EC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FAD2B37-CC99-31CA-278F-E7D334EB2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B67FEB3-1102-A7E4-400D-D50D0297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D0C8-8D02-410A-9AFA-2FF99D368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87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EF17A-6855-EE02-7202-D2CC994C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D23CB8D-9188-117C-BC0F-7698E508A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31C5-118A-4952-8CD7-7ED2D403F9EC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10265B-C33C-8A44-C132-8ED9D551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7E01D9-B042-1992-8D5F-A6161860D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D0C8-8D02-410A-9AFA-2FF99D368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24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73B9568-7C33-B410-8FBE-B06C6D07F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31C5-118A-4952-8CD7-7ED2D403F9EC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13B684-FAB6-0202-031B-A88179C3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5866C3-4415-F19D-A288-1135946F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D0C8-8D02-410A-9AFA-2FF99D368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52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929B4D-E600-858A-CC72-71C2D147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0FC0B6-69AD-75CD-8BBF-831D3BA96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099F6E-2F50-9A1F-5C63-728382DA5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214BD1-0B89-BDB1-9390-339FA335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31C5-118A-4952-8CD7-7ED2D403F9EC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10A613-D84F-5413-85C0-5E52ABC5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577717-EA69-FEA8-6048-41EBD331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D0C8-8D02-410A-9AFA-2FF99D368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52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4C3442-6236-C98D-46BB-85238F531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F43DEDC-8009-9461-5FAB-D75692686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CE0068-75A6-063E-3257-BC4505793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2E7149-1E3F-E88A-5BD9-E7FDF3298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31C5-118A-4952-8CD7-7ED2D403F9EC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9C58B4-8A07-5BEE-D76A-32AF81AA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D0418C-3BDA-1567-9EEB-ADCBE5E2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D0C8-8D02-410A-9AFA-2FF99D368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01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D8CE80-6820-3EAF-0E3F-8B9C63B1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1E961D-AFAC-4266-B97F-A3FED623D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33BC15-85A0-85B3-575C-3D210D26E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F331C5-118A-4952-8CD7-7ED2D403F9EC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31AF97-2ADF-33A3-1375-1A2B01484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DE6F68-69B1-27C7-8560-B10CC0A22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66D0C8-8D02-410A-9AFA-2FF99D368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33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JMfhkFA1va2eTZnuYRU6mKldBlcRjvhcFdfTlFysvAs/edit?usp=sha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discord.com/hc/fr/articles/360045138571-Guide-de-Discord-pour-d%C3%A9butant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non.ghislain@mnhn.f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ugo.deverges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 3" descr="Une image contenant habits, personne, plein air, arbre&#10;&#10;Description générée automatiquement">
            <a:extLst>
              <a:ext uri="{FF2B5EF4-FFF2-40B4-BE49-F238E27FC236}">
                <a16:creationId xmlns:a16="http://schemas.microsoft.com/office/drawing/2014/main" id="{BB8DDDF9-9C9C-C1AE-F965-0E6CA56BD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r="6674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13CB944-B4B0-F7ED-F6B9-4E7D9A620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915" y="2784809"/>
            <a:ext cx="3161940" cy="2729109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Création d’un réseau des </a:t>
            </a:r>
            <a:r>
              <a:rPr lang="fr-FR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Bagueurs.euses</a:t>
            </a:r>
            <a:r>
              <a:rPr lang="fr-F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Aides-</a:t>
            </a:r>
            <a:r>
              <a:rPr lang="fr-FR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Bagueurs.euses</a:t>
            </a: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693900-B6C8-CDD1-95C0-8D47247FD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915" y="5676901"/>
            <a:ext cx="3306089" cy="665802"/>
          </a:xfrm>
        </p:spPr>
        <p:txBody>
          <a:bodyPr>
            <a:normAutofit/>
          </a:bodyPr>
          <a:lstStyle/>
          <a:p>
            <a:pPr algn="l"/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 CRBPO – 09/03/2024</a:t>
            </a:r>
          </a:p>
          <a:p>
            <a:pPr algn="l"/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Manon Ghislain et Hugo de Vergès</a:t>
            </a:r>
          </a:p>
        </p:txBody>
      </p:sp>
    </p:spTree>
    <p:extLst>
      <p:ext uri="{BB962C8B-B14F-4D97-AF65-F5344CB8AC3E}">
        <p14:creationId xmlns:p14="http://schemas.microsoft.com/office/powerpoint/2010/main" val="293822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97CEBE7C-5788-600E-DF97-A86257BB3DC5}"/>
              </a:ext>
            </a:extLst>
          </p:cNvPr>
          <p:cNvSpPr/>
          <p:nvPr/>
        </p:nvSpPr>
        <p:spPr>
          <a:xfrm>
            <a:off x="3491543" y="3058160"/>
            <a:ext cx="904240" cy="7416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EF8F4E4-7285-E6EE-D61F-6D02ACDE7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46" y="1035426"/>
            <a:ext cx="7298416" cy="490817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2B8DB5A-87D6-54F2-59ED-7D4AB6F1E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51" y="1035427"/>
            <a:ext cx="2103863" cy="5206767"/>
          </a:xfrm>
          <a:prstGeom prst="rect">
            <a:avLst/>
          </a:prstGeom>
        </p:spPr>
      </p:pic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EF60B133-ACEF-049B-A28F-DA16327A8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4051" y="368827"/>
            <a:ext cx="5157787" cy="503555"/>
          </a:xfrm>
        </p:spPr>
        <p:txBody>
          <a:bodyPr/>
          <a:lstStyle/>
          <a:p>
            <a:r>
              <a:rPr lang="fr-FR" dirty="0"/>
              <a:t>Les Catégories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CA2C6DA5-9444-52B6-E65D-7EC9F96A5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99446" y="368826"/>
            <a:ext cx="5183188" cy="503555"/>
          </a:xfrm>
        </p:spPr>
        <p:txBody>
          <a:bodyPr/>
          <a:lstStyle/>
          <a:p>
            <a:r>
              <a:rPr lang="fr-FR" dirty="0"/>
              <a:t>Les Salons</a:t>
            </a:r>
          </a:p>
        </p:txBody>
      </p:sp>
    </p:spTree>
    <p:extLst>
      <p:ext uri="{BB962C8B-B14F-4D97-AF65-F5344CB8AC3E}">
        <p14:creationId xmlns:p14="http://schemas.microsoft.com/office/powerpoint/2010/main" val="3320481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F7CC0C-0362-4798-08AD-47A3471E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Fonctionnement du DISCORD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E4C73A-31FC-1F69-052E-CA464C392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 quoi sert ce réseau ? Encore un de plus ?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Centralisation des discussions, fichiers, échanges etc. dans une même plateforme</a:t>
            </a:r>
          </a:p>
          <a:p>
            <a:pPr>
              <a:buFontTx/>
              <a:buChar char="-"/>
            </a:pPr>
            <a:r>
              <a:rPr lang="fr-FR" dirty="0"/>
              <a:t>Archivage et recherche simplifiés comparé à des mailing-listes</a:t>
            </a:r>
          </a:p>
          <a:p>
            <a:pPr>
              <a:buFontTx/>
              <a:buChar char="-"/>
            </a:pPr>
            <a:r>
              <a:rPr lang="fr-FR" dirty="0"/>
              <a:t>Création de discussions régionales</a:t>
            </a:r>
          </a:p>
          <a:p>
            <a:pPr>
              <a:buFontTx/>
              <a:buChar char="-"/>
            </a:pPr>
            <a:r>
              <a:rPr lang="fr-FR" dirty="0"/>
              <a:t>Réunir Bagueurs et Aides-Bagueurs afin de fluidifier les échanges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223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F7CC0C-0362-4798-08AD-47A3471E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 d’expérience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08F180B-FBE7-F082-C0DD-D2D1912AB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40" y="1499200"/>
            <a:ext cx="10159519" cy="5146076"/>
          </a:xfrm>
        </p:spPr>
      </p:pic>
    </p:spTree>
    <p:extLst>
      <p:ext uri="{BB962C8B-B14F-4D97-AF65-F5344CB8AC3E}">
        <p14:creationId xmlns:p14="http://schemas.microsoft.com/office/powerpoint/2010/main" val="2472506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62EDDB-7C04-FF99-7F07-1C69B3A9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Points de Vigilances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86902D85-29C7-CB22-D353-3E934B73DF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1757676"/>
              </p:ext>
            </p:extLst>
          </p:nvPr>
        </p:nvGraphicFramePr>
        <p:xfrm>
          <a:off x="838201" y="1690688"/>
          <a:ext cx="10515599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864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F7CC0C-0362-4798-08AD-47A3471E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Ressources pour bien commencer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E4C73A-31FC-1F69-052E-CA464C392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La charte du Réseau :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hlinkClick r:id="rId3"/>
              </a:rPr>
              <a:t>https://docs.google.com/document/d/1JMfhkFA1va2eTZnuYRU6mKldBlcRjvhcFdfTlFysvAs/edit?usp=sharing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 guide du DISCORD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hlinkClick r:id="rId4"/>
              </a:rPr>
              <a:t>https://support.discord.com/hc/fr/articles/360045138571-Guide-de-Discord-pour-d%C3%A9butants</a:t>
            </a:r>
            <a:r>
              <a:rPr lang="fr-FR" dirty="0"/>
              <a:t> 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3565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71A730-D6C3-61AB-67F9-5AC9EADF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Suite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87B39CFF-43DB-432B-C3B7-1577BAC18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180600"/>
              </p:ext>
            </p:extLst>
          </p:nvPr>
        </p:nvGraphicFramePr>
        <p:xfrm>
          <a:off x="629920" y="719666"/>
          <a:ext cx="111658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252171C1-7BDB-2065-CCC4-419C55C7C737}"/>
              </a:ext>
            </a:extLst>
          </p:cNvPr>
          <p:cNvSpPr/>
          <p:nvPr/>
        </p:nvSpPr>
        <p:spPr>
          <a:xfrm>
            <a:off x="1280160" y="5425440"/>
            <a:ext cx="10073640" cy="106743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70C88F-07F8-004D-1510-879BECF5DD94}"/>
              </a:ext>
            </a:extLst>
          </p:cNvPr>
          <p:cNvSpPr txBox="1"/>
          <p:nvPr/>
        </p:nvSpPr>
        <p:spPr>
          <a:xfrm>
            <a:off x="1280160" y="5697547"/>
            <a:ext cx="938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Modération</a:t>
            </a:r>
          </a:p>
        </p:txBody>
      </p:sp>
    </p:spTree>
    <p:extLst>
      <p:ext uri="{BB962C8B-B14F-4D97-AF65-F5344CB8AC3E}">
        <p14:creationId xmlns:p14="http://schemas.microsoft.com/office/powerpoint/2010/main" val="2658813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6F3BDE-E32E-AB11-B267-65293B12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d’utilisation du Discord</a:t>
            </a:r>
          </a:p>
        </p:txBody>
      </p:sp>
      <p:pic>
        <p:nvPicPr>
          <p:cNvPr id="4" name="Espace réservé du contenu 4" descr="Une image contenant Graphique, Police, logo, texte&#10;&#10;Description générée automatiquement">
            <a:extLst>
              <a:ext uri="{FF2B5EF4-FFF2-40B4-BE49-F238E27FC236}">
                <a16:creationId xmlns:a16="http://schemas.microsoft.com/office/drawing/2014/main" id="{29356C2E-38A0-3FD5-D5F8-A48645F58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725457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habits, personne, plein air, arbre&#10;&#10;Description générée automatiquement">
            <a:extLst>
              <a:ext uri="{FF2B5EF4-FFF2-40B4-BE49-F238E27FC236}">
                <a16:creationId xmlns:a16="http://schemas.microsoft.com/office/drawing/2014/main" id="{BB8DDDF9-9C9C-C1AE-F965-0E6CA56BD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r="6674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13CB944-B4B0-F7ED-F6B9-4E7D9A620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915" y="1300480"/>
            <a:ext cx="3161940" cy="4213439"/>
          </a:xfrm>
        </p:spPr>
        <p:txBody>
          <a:bodyPr>
            <a:normAutofit/>
          </a:bodyPr>
          <a:lstStyle/>
          <a:p>
            <a:pPr algn="l"/>
            <a:r>
              <a:rPr lang="fr-FR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Merci !</a:t>
            </a:r>
            <a:br>
              <a:rPr lang="fr-FR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r-FR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Pour toutes questions veuillez nous contacter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693900-B6C8-CDD1-95C0-8D47247FD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915" y="5676901"/>
            <a:ext cx="3306089" cy="665802"/>
          </a:xfrm>
        </p:spPr>
        <p:txBody>
          <a:bodyPr>
            <a:normAutofit/>
          </a:bodyPr>
          <a:lstStyle/>
          <a:p>
            <a:pPr algn="l"/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manon.ghislain@mnhn.fr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hugo.deverges@gmail.com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911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5660F3-8926-1613-CFDC-62BB9316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graphicFrame>
        <p:nvGraphicFramePr>
          <p:cNvPr id="4" name="Espace réservé du contenu 2">
            <a:extLst>
              <a:ext uri="{FF2B5EF4-FFF2-40B4-BE49-F238E27FC236}">
                <a16:creationId xmlns:a16="http://schemas.microsoft.com/office/drawing/2014/main" id="{E8566E08-2E84-6FA1-D029-0AA640D3B5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673549"/>
              </p:ext>
            </p:extLst>
          </p:nvPr>
        </p:nvGraphicFramePr>
        <p:xfrm>
          <a:off x="355598" y="1506220"/>
          <a:ext cx="11511281" cy="498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761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150150-B741-519B-8701-AB074E65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Contexte et Objectifs</a:t>
            </a:r>
          </a:p>
        </p:txBody>
      </p:sp>
      <p:graphicFrame>
        <p:nvGraphicFramePr>
          <p:cNvPr id="10" name="Espace réservé du contenu 2">
            <a:extLst>
              <a:ext uri="{FF2B5EF4-FFF2-40B4-BE49-F238E27FC236}">
                <a16:creationId xmlns:a16="http://schemas.microsoft.com/office/drawing/2014/main" id="{D4A6CD84-F54A-DEC1-4177-EF5CC3B376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041878"/>
              </p:ext>
            </p:extLst>
          </p:nvPr>
        </p:nvGraphicFramePr>
        <p:xfrm>
          <a:off x="355599" y="1506220"/>
          <a:ext cx="5400040" cy="498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91A208A-59B1-DD45-AFAC-7E3B11B49BB5}"/>
              </a:ext>
            </a:extLst>
          </p:cNvPr>
          <p:cNvSpPr txBox="1">
            <a:spLocks/>
          </p:cNvSpPr>
          <p:nvPr/>
        </p:nvSpPr>
        <p:spPr>
          <a:xfrm>
            <a:off x="6817363" y="1506220"/>
            <a:ext cx="4536437" cy="4644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7432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18288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344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0080" indent="-18288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sz="2800" b="1" dirty="0"/>
              <a:t>Objectif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fr-FR" sz="2200" dirty="0">
                <a:sym typeface="Wingdings" panose="05000000000000000000" pitchFamily="2" charset="2"/>
              </a:rPr>
              <a:t>Regrouper les Aides-</a:t>
            </a:r>
            <a:r>
              <a:rPr lang="fr-FR" sz="2200" dirty="0" err="1">
                <a:sym typeface="Wingdings" panose="05000000000000000000" pitchFamily="2" charset="2"/>
              </a:rPr>
              <a:t>Bagueurs.euses</a:t>
            </a:r>
            <a:r>
              <a:rPr lang="fr-FR" sz="2200" dirty="0">
                <a:sym typeface="Wingdings" panose="05000000000000000000" pitchFamily="2" charset="2"/>
              </a:rPr>
              <a:t> et </a:t>
            </a:r>
            <a:r>
              <a:rPr lang="fr-FR" sz="2200" dirty="0" err="1">
                <a:sym typeface="Wingdings" panose="05000000000000000000" pitchFamily="2" charset="2"/>
              </a:rPr>
              <a:t>Bagueurs.euses</a:t>
            </a:r>
            <a:r>
              <a:rPr lang="fr-FR" sz="2200" dirty="0">
                <a:sym typeface="Wingdings" panose="05000000000000000000" pitchFamily="2" charset="2"/>
              </a:rPr>
              <a:t> dans une même plateforme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fr-FR" sz="2200" dirty="0">
                <a:sym typeface="Wingdings" panose="05000000000000000000" pitchFamily="2" charset="2"/>
              </a:rPr>
              <a:t>Faciliter la communication entre Aides-Bagueurs et Bagueurs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fr-FR" sz="2200" dirty="0">
                <a:sym typeface="Wingdings" panose="05000000000000000000" pitchFamily="2" charset="2"/>
              </a:rPr>
              <a:t>Dynamiser un réseau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3F8C52-AD25-CBFD-3669-3589BE6A6B0B}"/>
              </a:ext>
            </a:extLst>
          </p:cNvPr>
          <p:cNvSpPr/>
          <p:nvPr/>
        </p:nvSpPr>
        <p:spPr>
          <a:xfrm>
            <a:off x="6045200" y="1910080"/>
            <a:ext cx="91440" cy="41554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49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A249E-BD5A-90C8-12F6-478F0F19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en place d’un DISCORD</a:t>
            </a:r>
          </a:p>
        </p:txBody>
      </p:sp>
      <p:pic>
        <p:nvPicPr>
          <p:cNvPr id="5" name="Espace réservé du contenu 4" descr="Une image contenant Graphique, Police, logo, texte&#10;&#10;Description générée automatiquement">
            <a:extLst>
              <a:ext uri="{FF2B5EF4-FFF2-40B4-BE49-F238E27FC236}">
                <a16:creationId xmlns:a16="http://schemas.microsoft.com/office/drawing/2014/main" id="{DCEA3155-A986-B1CE-16D4-62A1BEAAD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78976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4BC4BCEB-0A69-8318-415D-06B2453EC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3" y="439261"/>
            <a:ext cx="10842393" cy="597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34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3FAADE-DB3B-4A78-171B-669893DF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Processus d’entrée</a:t>
            </a:r>
            <a:endParaRPr lang="fr-FR" dirty="0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AD444C9-E163-3B1D-31D4-B70314367B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7264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1842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C9D0BE1-5DC0-8987-6D13-47ECFDE10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1" y="82898"/>
            <a:ext cx="5313680" cy="156903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D189F7E-2FBD-A2B1-96EA-E8D7220B5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86" y="835449"/>
            <a:ext cx="6471142" cy="5816756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13CEFC19-298E-E6D6-56D2-23AA78B1D8DE}"/>
              </a:ext>
            </a:extLst>
          </p:cNvPr>
          <p:cNvGrpSpPr/>
          <p:nvPr/>
        </p:nvGrpSpPr>
        <p:grpSpPr>
          <a:xfrm>
            <a:off x="364172" y="1651937"/>
            <a:ext cx="4992514" cy="4888011"/>
            <a:chOff x="364171" y="1472119"/>
            <a:chExt cx="4761022" cy="472953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F7274EE-2CA9-F4AC-373C-DFE85367D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172" y="1472119"/>
              <a:ext cx="4761021" cy="3429764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2B5206D-2063-0FD0-36A9-B25DAB11C4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2" b="29228"/>
            <a:stretch/>
          </p:blipFill>
          <p:spPr>
            <a:xfrm>
              <a:off x="364171" y="4812430"/>
              <a:ext cx="4761021" cy="1389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6567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F57CDB-8A2D-A782-177C-F5E1604D8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Rôles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C304A2-32BC-F1CB-B537-35692E9A8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0688"/>
            <a:ext cx="5157787" cy="503555"/>
          </a:xfrm>
        </p:spPr>
        <p:txBody>
          <a:bodyPr/>
          <a:lstStyle/>
          <a:p>
            <a:r>
              <a:rPr lang="fr-FR" dirty="0"/>
              <a:t>Rôle BAGUEURS</a:t>
            </a:r>
          </a:p>
        </p:txBody>
      </p:sp>
      <p:graphicFrame>
        <p:nvGraphicFramePr>
          <p:cNvPr id="8" name="Espace réservé du contenu 3">
            <a:extLst>
              <a:ext uri="{FF2B5EF4-FFF2-40B4-BE49-F238E27FC236}">
                <a16:creationId xmlns:a16="http://schemas.microsoft.com/office/drawing/2014/main" id="{8829FED6-73E0-770A-BAA0-3C3EA5680F8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7310605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63A746-E2B3-2858-BCDA-3FD417663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8"/>
            <a:ext cx="5183188" cy="503555"/>
          </a:xfrm>
        </p:spPr>
        <p:txBody>
          <a:bodyPr/>
          <a:lstStyle/>
          <a:p>
            <a:r>
              <a:rPr lang="fr-FR" dirty="0"/>
              <a:t>Rôle AIDES-BAGUEURS</a:t>
            </a:r>
          </a:p>
        </p:txBody>
      </p:sp>
      <p:graphicFrame>
        <p:nvGraphicFramePr>
          <p:cNvPr id="7" name="Espace réservé du contenu 3">
            <a:extLst>
              <a:ext uri="{FF2B5EF4-FFF2-40B4-BE49-F238E27FC236}">
                <a16:creationId xmlns:a16="http://schemas.microsoft.com/office/drawing/2014/main" id="{7F492A1F-4844-AB8F-D9BF-2F2FD4CDDB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724540"/>
              </p:ext>
            </p:extLst>
          </p:nvPr>
        </p:nvGraphicFramePr>
        <p:xfrm>
          <a:off x="6096000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4888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F57CDB-8A2D-A782-177C-F5E1604D8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Fonctionnement du DISCORD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C304A2-32BC-F1CB-B537-35692E9A8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0688"/>
            <a:ext cx="5157787" cy="503555"/>
          </a:xfrm>
        </p:spPr>
        <p:txBody>
          <a:bodyPr/>
          <a:lstStyle/>
          <a:p>
            <a:r>
              <a:rPr lang="fr-FR" dirty="0"/>
              <a:t>Les Catégories</a:t>
            </a:r>
          </a:p>
        </p:txBody>
      </p:sp>
      <p:graphicFrame>
        <p:nvGraphicFramePr>
          <p:cNvPr id="8" name="Espace réservé du contenu 3">
            <a:extLst>
              <a:ext uri="{FF2B5EF4-FFF2-40B4-BE49-F238E27FC236}">
                <a16:creationId xmlns:a16="http://schemas.microsoft.com/office/drawing/2014/main" id="{8829FED6-73E0-770A-BAA0-3C3EA5680F8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751402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63A746-E2B3-2858-BCDA-3FD417663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8"/>
            <a:ext cx="5183188" cy="503555"/>
          </a:xfrm>
        </p:spPr>
        <p:txBody>
          <a:bodyPr/>
          <a:lstStyle/>
          <a:p>
            <a:r>
              <a:rPr lang="fr-FR" dirty="0"/>
              <a:t>Les Salons</a:t>
            </a:r>
          </a:p>
        </p:txBody>
      </p:sp>
      <p:graphicFrame>
        <p:nvGraphicFramePr>
          <p:cNvPr id="7" name="Espace réservé du contenu 3">
            <a:extLst>
              <a:ext uri="{FF2B5EF4-FFF2-40B4-BE49-F238E27FC236}">
                <a16:creationId xmlns:a16="http://schemas.microsoft.com/office/drawing/2014/main" id="{7F492A1F-4844-AB8F-D9BF-2F2FD4CDDB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083841"/>
              </p:ext>
            </p:extLst>
          </p:nvPr>
        </p:nvGraphicFramePr>
        <p:xfrm>
          <a:off x="6096000" y="2505075"/>
          <a:ext cx="5415280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5972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487</Words>
  <Application>Microsoft Office PowerPoint</Application>
  <PresentationFormat>Grand écran</PresentationFormat>
  <Paragraphs>82</Paragraphs>
  <Slides>17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Wingdings</vt:lpstr>
      <vt:lpstr>Thème Office</vt:lpstr>
      <vt:lpstr>Création d’un réseau des Bagueurs.euses et Aides-Bagueurs.euses</vt:lpstr>
      <vt:lpstr>Sommaire</vt:lpstr>
      <vt:lpstr>1. Contexte et Objectifs</vt:lpstr>
      <vt:lpstr>Mise en place d’un DISCORD</vt:lpstr>
      <vt:lpstr>Présentation PowerPoint</vt:lpstr>
      <vt:lpstr>Processus d’entrée</vt:lpstr>
      <vt:lpstr>Présentation PowerPoint</vt:lpstr>
      <vt:lpstr>Les Rôles</vt:lpstr>
      <vt:lpstr>2. Fonctionnement du DISCORD</vt:lpstr>
      <vt:lpstr>Présentation PowerPoint</vt:lpstr>
      <vt:lpstr>Fonctionnement du DISCORD</vt:lpstr>
      <vt:lpstr>Retour d’expérience </vt:lpstr>
      <vt:lpstr>Points de Vigilances</vt:lpstr>
      <vt:lpstr>Les Ressources pour bien commencer</vt:lpstr>
      <vt:lpstr>La Suite</vt:lpstr>
      <vt:lpstr>Exemple d’utilisation du Discord</vt:lpstr>
      <vt:lpstr>Merci !  Pour toutes questions veuillez nous contacter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Création d’un réseau des Bagueurs.euses et Aides-Bagueurs.euses</dc:title>
  <dc:creator>Hugo DE VERGÈS</dc:creator>
  <cp:lastModifiedBy>Manon Ghislain</cp:lastModifiedBy>
  <cp:revision>8</cp:revision>
  <dcterms:created xsi:type="dcterms:W3CDTF">2024-03-04T08:20:20Z</dcterms:created>
  <dcterms:modified xsi:type="dcterms:W3CDTF">2024-04-02T14:31:05Z</dcterms:modified>
</cp:coreProperties>
</file>