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34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D06299-D7B2-47E3-8EA0-E0BC804FAFC6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3AA21C-0294-403D-A3BC-C2F793DA2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1597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DD740D-1713-4735-9D4C-5A1C40DBBFE7}" type="slidenum">
              <a:rPr lang="fr-FR" altLang="fr-FR"/>
              <a:pPr/>
              <a:t>1</a:t>
            </a:fld>
            <a:endParaRPr lang="fr-FR" altLang="fr-FR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965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5D96-1041-42B1-A2FD-1A390BED2B14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DAB8E75-912F-4C7A-9389-98FB55454D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076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5D96-1041-42B1-A2FD-1A390BED2B14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DAB8E75-912F-4C7A-9389-98FB55454D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139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5D96-1041-42B1-A2FD-1A390BED2B14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DAB8E75-912F-4C7A-9389-98FB55454D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8299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5D96-1041-42B1-A2FD-1A390BED2B14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DAB8E75-912F-4C7A-9389-98FB55454DFA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6372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5D96-1041-42B1-A2FD-1A390BED2B14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DAB8E75-912F-4C7A-9389-98FB55454D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1683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5D96-1041-42B1-A2FD-1A390BED2B14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8E75-912F-4C7A-9389-98FB55454D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96012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5D96-1041-42B1-A2FD-1A390BED2B14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8E75-912F-4C7A-9389-98FB55454D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837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5D96-1041-42B1-A2FD-1A390BED2B14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8E75-912F-4C7A-9389-98FB55454D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2914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5C55D96-1041-42B1-A2FD-1A390BED2B14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DAB8E75-912F-4C7A-9389-98FB55454D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31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5D96-1041-42B1-A2FD-1A390BED2B14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8E75-912F-4C7A-9389-98FB55454D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790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5D96-1041-42B1-A2FD-1A390BED2B14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DAB8E75-912F-4C7A-9389-98FB55454D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843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5D96-1041-42B1-A2FD-1A390BED2B14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8E75-912F-4C7A-9389-98FB55454D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636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5D96-1041-42B1-A2FD-1A390BED2B14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8E75-912F-4C7A-9389-98FB55454D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28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5D96-1041-42B1-A2FD-1A390BED2B14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8E75-912F-4C7A-9389-98FB55454D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5112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5D96-1041-42B1-A2FD-1A390BED2B14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8E75-912F-4C7A-9389-98FB55454D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452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5D96-1041-42B1-A2FD-1A390BED2B14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8E75-912F-4C7A-9389-98FB55454D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1966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5D96-1041-42B1-A2FD-1A390BED2B14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8E75-912F-4C7A-9389-98FB55454D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18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55D96-1041-42B1-A2FD-1A390BED2B14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B8E75-912F-4C7A-9389-98FB55454D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71353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4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Quelques points concernant notre ressenti vis à vis de qualifiants </a:t>
            </a:r>
            <a:endParaRPr lang="fr-FR" dirty="0" smtClean="0"/>
          </a:p>
        </p:txBody>
      </p:sp>
      <p:sp>
        <p:nvSpPr>
          <p:cNvPr id="40975" name="Rectangle 1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b="1" dirty="0"/>
              <a:t>Compétences naturalistes « minimalistes » (vision naturaliste du terrain</a:t>
            </a:r>
            <a:r>
              <a:rPr lang="fr-FR" b="1" dirty="0" smtClean="0"/>
              <a:t>)</a:t>
            </a:r>
          </a:p>
          <a:p>
            <a:pPr>
              <a:defRPr/>
            </a:pPr>
            <a:r>
              <a:rPr lang="fr-FR" b="1" dirty="0"/>
              <a:t>Connaissance de la biologie des oiseaux : la mue ET l’évolution du plumage (usure</a:t>
            </a:r>
            <a:r>
              <a:rPr lang="fr-FR" b="1" dirty="0" smtClean="0"/>
              <a:t>)</a:t>
            </a:r>
          </a:p>
          <a:p>
            <a:pPr>
              <a:defRPr/>
            </a:pPr>
            <a:r>
              <a:rPr lang="fr-FR" b="1" dirty="0"/>
              <a:t>Ne lisent pas, ou lisent </a:t>
            </a:r>
            <a:r>
              <a:rPr lang="fr-FR" b="1" dirty="0" smtClean="0"/>
              <a:t>mal</a:t>
            </a:r>
          </a:p>
          <a:p>
            <a:pPr>
              <a:defRPr/>
            </a:pPr>
            <a:r>
              <a:rPr lang="fr-FR" b="1" dirty="0"/>
              <a:t>Montage des filets en « vrai </a:t>
            </a:r>
            <a:r>
              <a:rPr lang="fr-FR" b="1" dirty="0" smtClean="0"/>
              <a:t>»</a:t>
            </a:r>
          </a:p>
          <a:p>
            <a:pPr>
              <a:defRPr/>
            </a:pPr>
            <a:r>
              <a:rPr lang="fr-FR" b="1" dirty="0"/>
              <a:t>Démaillage 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81048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9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5" grpId="0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</TotalTime>
  <Words>14</Words>
  <Application>Microsoft Office PowerPoint</Application>
  <PresentationFormat>Grand écran</PresentationFormat>
  <Paragraphs>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Berlin</vt:lpstr>
      <vt:lpstr>Quelques points concernant notre ressenti vis à vis de qualifiants </vt:lpstr>
    </vt:vector>
  </TitlesOfParts>
  <Company>Muséum national d'histoire naturelle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DEHORTER</dc:creator>
  <cp:lastModifiedBy>Olivier DEHORTER</cp:lastModifiedBy>
  <cp:revision>3</cp:revision>
  <dcterms:created xsi:type="dcterms:W3CDTF">2018-03-15T12:23:32Z</dcterms:created>
  <dcterms:modified xsi:type="dcterms:W3CDTF">2018-03-16T10:01:25Z</dcterms:modified>
</cp:coreProperties>
</file>