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5"/>
  </p:notesMasterIdLst>
  <p:sldIdLst>
    <p:sldId id="336" r:id="rId3"/>
    <p:sldId id="385" r:id="rId4"/>
    <p:sldId id="337" r:id="rId5"/>
    <p:sldId id="338" r:id="rId6"/>
    <p:sldId id="339" r:id="rId7"/>
    <p:sldId id="340" r:id="rId8"/>
    <p:sldId id="369" r:id="rId9"/>
    <p:sldId id="342" r:id="rId10"/>
    <p:sldId id="364" r:id="rId11"/>
    <p:sldId id="363" r:id="rId12"/>
    <p:sldId id="365" r:id="rId13"/>
    <p:sldId id="360" r:id="rId14"/>
    <p:sldId id="345" r:id="rId15"/>
    <p:sldId id="343" r:id="rId16"/>
    <p:sldId id="357" r:id="rId17"/>
    <p:sldId id="358" r:id="rId18"/>
    <p:sldId id="366" r:id="rId19"/>
    <p:sldId id="383" r:id="rId20"/>
    <p:sldId id="344" r:id="rId21"/>
    <p:sldId id="347" r:id="rId22"/>
    <p:sldId id="346" r:id="rId23"/>
    <p:sldId id="367" r:id="rId24"/>
    <p:sldId id="348" r:id="rId25"/>
    <p:sldId id="354" r:id="rId26"/>
    <p:sldId id="349" r:id="rId27"/>
    <p:sldId id="353" r:id="rId28"/>
    <p:sldId id="350" r:id="rId29"/>
    <p:sldId id="368" r:id="rId30"/>
    <p:sldId id="355" r:id="rId31"/>
    <p:sldId id="371" r:id="rId32"/>
    <p:sldId id="378" r:id="rId33"/>
    <p:sldId id="379" r:id="rId34"/>
    <p:sldId id="376" r:id="rId35"/>
    <p:sldId id="374" r:id="rId36"/>
    <p:sldId id="375" r:id="rId37"/>
    <p:sldId id="382" r:id="rId38"/>
    <p:sldId id="381" r:id="rId39"/>
    <p:sldId id="384" r:id="rId40"/>
    <p:sldId id="372" r:id="rId41"/>
    <p:sldId id="324" r:id="rId42"/>
    <p:sldId id="361" r:id="rId43"/>
    <p:sldId id="362" r:id="rId44"/>
  </p:sldIdLst>
  <p:sldSz cx="9144000" cy="6858000" type="screen4x3"/>
  <p:notesSz cx="6705600" cy="98425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20" autoAdjust="0"/>
  </p:normalViewPr>
  <p:slideViewPr>
    <p:cSldViewPr>
      <p:cViewPr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0A4FDE-A472-408C-94CA-788C3719AAEF}" type="doc">
      <dgm:prSet loTypeId="urn:microsoft.com/office/officeart/2005/8/layout/orgChart1" loCatId="hierarchy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D20CDF4B-5C56-4706-ABF7-47F4C16C4B25}">
      <dgm:prSet phldrT="[Texte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r-FR" sz="105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PNRO</a:t>
          </a:r>
          <a:br>
            <a:rPr lang="fr-FR" sz="105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</a:br>
          <a:r>
            <a:rPr lang="fr-FR" sz="105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(Toutes les espèces)</a:t>
          </a:r>
        </a:p>
      </dgm:t>
    </dgm:pt>
    <dgm:pt modelId="{8D63200F-D9E7-453E-81B0-99E5992724D1}" type="parTrans" cxnId="{DE3540F2-7AB2-4A6F-905B-93400E120919}">
      <dgm:prSet/>
      <dgm:spPr/>
      <dgm:t>
        <a:bodyPr/>
        <a:lstStyle/>
        <a:p>
          <a:endParaRPr lang="fr-FR" sz="4000" baseline="0">
            <a:solidFill>
              <a:schemeClr val="tx1"/>
            </a:solidFill>
            <a:effectLst/>
            <a:latin typeface="Calibri" panose="020F0502020204030204" pitchFamily="34" charset="0"/>
          </a:endParaRPr>
        </a:p>
      </dgm:t>
    </dgm:pt>
    <dgm:pt modelId="{48FC7B1D-7897-46A3-A1B7-94521B7C7712}" type="sibTrans" cxnId="{DE3540F2-7AB2-4A6F-905B-93400E120919}">
      <dgm:prSet/>
      <dgm:spPr/>
      <dgm:t>
        <a:bodyPr/>
        <a:lstStyle/>
        <a:p>
          <a:endParaRPr lang="fr-FR" sz="4000" baseline="0">
            <a:solidFill>
              <a:schemeClr val="tx1"/>
            </a:solidFill>
            <a:effectLst/>
            <a:latin typeface="Calibri" panose="020F0502020204030204" pitchFamily="34" charset="0"/>
          </a:endParaRPr>
        </a:p>
      </dgm:t>
    </dgm:pt>
    <dgm:pt modelId="{725D5AA9-1DCB-4C44-A219-7904AF27D7EE}">
      <dgm:prSet phldrT="[Texte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r-FR" sz="105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Axe 1</a:t>
          </a:r>
          <a:br>
            <a:rPr lang="fr-FR" sz="105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</a:br>
          <a:r>
            <a:rPr lang="fr-FR" sz="105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(Reproduction, Hivernage)</a:t>
          </a:r>
        </a:p>
      </dgm:t>
    </dgm:pt>
    <dgm:pt modelId="{CAB3D7F8-5E18-4537-ACB4-309B4A869965}" type="parTrans" cxnId="{B2D6E1E0-EA25-4D4C-9216-A7F4E0FD24E4}">
      <dgm:prSet/>
      <dgm:spPr/>
      <dgm:t>
        <a:bodyPr/>
        <a:lstStyle/>
        <a:p>
          <a:endParaRPr lang="fr-FR" sz="4000" baseline="0">
            <a:solidFill>
              <a:schemeClr val="tx1"/>
            </a:solidFill>
            <a:effectLst/>
            <a:latin typeface="Calibri" panose="020F0502020204030204" pitchFamily="34" charset="0"/>
          </a:endParaRPr>
        </a:p>
      </dgm:t>
    </dgm:pt>
    <dgm:pt modelId="{07F2999D-CC0A-4818-9503-CFF451544EF2}" type="sibTrans" cxnId="{B2D6E1E0-EA25-4D4C-9216-A7F4E0FD24E4}">
      <dgm:prSet/>
      <dgm:spPr/>
      <dgm:t>
        <a:bodyPr/>
        <a:lstStyle/>
        <a:p>
          <a:endParaRPr lang="fr-FR" sz="4000" baseline="0">
            <a:solidFill>
              <a:schemeClr val="tx1"/>
            </a:solidFill>
            <a:effectLst/>
            <a:latin typeface="Calibri" panose="020F0502020204030204" pitchFamily="34" charset="0"/>
          </a:endParaRPr>
        </a:p>
      </dgm:t>
    </dgm:pt>
    <dgm:pt modelId="{09976B8A-97E7-431E-9D96-2919C703729C}">
      <dgm:prSet phldrT="[Texte]" custT="1"/>
      <dgm:spPr>
        <a:noFill/>
      </dgm:spPr>
      <dgm:t>
        <a:bodyPr/>
        <a:lstStyle/>
        <a:p>
          <a:r>
            <a:rPr lang="fr-FR" sz="105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SPOL</a:t>
          </a:r>
        </a:p>
      </dgm:t>
    </dgm:pt>
    <dgm:pt modelId="{CCC1653C-13F7-428E-936F-CA257FCD949B}" type="parTrans" cxnId="{0BE4D68B-AD02-4FCA-A78D-79BEFA3E56D2}">
      <dgm:prSet/>
      <dgm:spPr/>
      <dgm:t>
        <a:bodyPr/>
        <a:lstStyle/>
        <a:p>
          <a:endParaRPr lang="fr-FR" sz="4000" baseline="0">
            <a:solidFill>
              <a:schemeClr val="tx1"/>
            </a:solidFill>
            <a:effectLst/>
            <a:latin typeface="Calibri" panose="020F0502020204030204" pitchFamily="34" charset="0"/>
          </a:endParaRPr>
        </a:p>
      </dgm:t>
    </dgm:pt>
    <dgm:pt modelId="{5736E58C-D89E-424F-B288-9BF41D06B07F}" type="sibTrans" cxnId="{0BE4D68B-AD02-4FCA-A78D-79BEFA3E56D2}">
      <dgm:prSet/>
      <dgm:spPr/>
      <dgm:t>
        <a:bodyPr/>
        <a:lstStyle/>
        <a:p>
          <a:endParaRPr lang="fr-FR" sz="4000" baseline="0">
            <a:solidFill>
              <a:schemeClr val="tx1"/>
            </a:solidFill>
            <a:effectLst/>
            <a:latin typeface="Calibri" panose="020F0502020204030204" pitchFamily="34" charset="0"/>
          </a:endParaRPr>
        </a:p>
      </dgm:t>
    </dgm:pt>
    <dgm:pt modelId="{41782F15-7DCD-47A5-B7CC-86B09E11F133}">
      <dgm:prSet phldrT="[Texte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r-FR" sz="105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Axe 2</a:t>
          </a:r>
          <a:br>
            <a:rPr lang="fr-FR" sz="105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</a:br>
          <a:r>
            <a:rPr lang="fr-FR" sz="105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(Migration, Dispersion)</a:t>
          </a:r>
        </a:p>
      </dgm:t>
    </dgm:pt>
    <dgm:pt modelId="{82391D24-3F82-40C2-9900-383075582366}" type="parTrans" cxnId="{AA29488C-3B07-4EBA-9E82-A43AFA3B527F}">
      <dgm:prSet/>
      <dgm:spPr/>
      <dgm:t>
        <a:bodyPr/>
        <a:lstStyle/>
        <a:p>
          <a:endParaRPr lang="fr-FR" sz="4000" baseline="0">
            <a:solidFill>
              <a:schemeClr val="tx1"/>
            </a:solidFill>
            <a:effectLst/>
            <a:latin typeface="Calibri" panose="020F0502020204030204" pitchFamily="34" charset="0"/>
          </a:endParaRPr>
        </a:p>
      </dgm:t>
    </dgm:pt>
    <dgm:pt modelId="{31175D8A-BA9B-489B-9519-A8E81F90DB1A}" type="sibTrans" cxnId="{AA29488C-3B07-4EBA-9E82-A43AFA3B527F}">
      <dgm:prSet/>
      <dgm:spPr/>
      <dgm:t>
        <a:bodyPr/>
        <a:lstStyle/>
        <a:p>
          <a:endParaRPr lang="fr-FR" sz="4000" baseline="0">
            <a:solidFill>
              <a:schemeClr val="tx1"/>
            </a:solidFill>
            <a:effectLst/>
            <a:latin typeface="Calibri" panose="020F0502020204030204" pitchFamily="34" charset="0"/>
          </a:endParaRPr>
        </a:p>
      </dgm:t>
    </dgm:pt>
    <dgm:pt modelId="{5C290539-4C07-4F59-8DBB-9C6BE777E52F}">
      <dgm:prSet phldrT="[Texte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6FE2F9">
            <a:alpha val="74902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fr-FR" sz="105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Programme personnel</a:t>
          </a:r>
        </a:p>
      </dgm:t>
    </dgm:pt>
    <dgm:pt modelId="{D631172D-E123-4700-B90B-EF9A86EC7991}" type="parTrans" cxnId="{D7FE7DC1-60FC-47FE-9F38-4FA6FBCAD19E}">
      <dgm:prSet/>
      <dgm:spPr/>
      <dgm:t>
        <a:bodyPr/>
        <a:lstStyle/>
        <a:p>
          <a:endParaRPr lang="fr-FR" sz="4000" baseline="0">
            <a:solidFill>
              <a:schemeClr val="tx1"/>
            </a:solidFill>
            <a:effectLst/>
            <a:latin typeface="Calibri" panose="020F0502020204030204" pitchFamily="34" charset="0"/>
          </a:endParaRPr>
        </a:p>
      </dgm:t>
    </dgm:pt>
    <dgm:pt modelId="{A56BDE47-46FC-4892-BD53-ED39720515A7}" type="sibTrans" cxnId="{D7FE7DC1-60FC-47FE-9F38-4FA6FBCAD19E}">
      <dgm:prSet/>
      <dgm:spPr/>
      <dgm:t>
        <a:bodyPr/>
        <a:lstStyle/>
        <a:p>
          <a:endParaRPr lang="fr-FR" sz="4000" baseline="0">
            <a:solidFill>
              <a:schemeClr val="tx1"/>
            </a:solidFill>
            <a:effectLst/>
            <a:latin typeface="Calibri" panose="020F0502020204030204" pitchFamily="34" charset="0"/>
          </a:endParaRPr>
        </a:p>
      </dgm:t>
    </dgm:pt>
    <dgm:pt modelId="{2262A459-F5EA-4D88-8214-1BD66F65A1FF}">
      <dgm:prSet phldrT="[Texte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noFill/>
        <a:ln>
          <a:solidFill>
            <a:srgbClr val="FFC000"/>
          </a:solidFill>
        </a:ln>
      </dgm:spPr>
      <dgm:t>
        <a:bodyPr/>
        <a:lstStyle/>
        <a:p>
          <a:r>
            <a:rPr lang="fr-FR" sz="1050" baseline="0" dirty="0" smtClean="0">
              <a:solidFill>
                <a:schemeClr val="tx1"/>
              </a:solidFill>
              <a:effectLst/>
              <a:latin typeface="Calibri" panose="020F0502020204030204" pitchFamily="34" charset="0"/>
            </a:rPr>
            <a:t>RARE</a:t>
          </a:r>
          <a:endParaRPr lang="fr-FR" sz="1050" baseline="0" dirty="0">
            <a:solidFill>
              <a:schemeClr val="tx1"/>
            </a:solidFill>
            <a:effectLst/>
            <a:latin typeface="Calibri" panose="020F0502020204030204" pitchFamily="34" charset="0"/>
          </a:endParaRPr>
        </a:p>
      </dgm:t>
    </dgm:pt>
    <dgm:pt modelId="{763292DD-191B-4E27-B67A-F47DBE3CE47D}" type="parTrans" cxnId="{00924284-C67F-4865-A2BB-7764794DD074}">
      <dgm:prSet/>
      <dgm:spPr/>
      <dgm:t>
        <a:bodyPr/>
        <a:lstStyle/>
        <a:p>
          <a:endParaRPr lang="fr-FR" sz="4000" baseline="0">
            <a:solidFill>
              <a:schemeClr val="tx1"/>
            </a:solidFill>
            <a:effectLst/>
            <a:latin typeface="Calibri" panose="020F0502020204030204" pitchFamily="34" charset="0"/>
          </a:endParaRPr>
        </a:p>
      </dgm:t>
    </dgm:pt>
    <dgm:pt modelId="{97373919-DE65-4954-9A1F-95700A185B3D}" type="sibTrans" cxnId="{00924284-C67F-4865-A2BB-7764794DD074}">
      <dgm:prSet/>
      <dgm:spPr/>
      <dgm:t>
        <a:bodyPr/>
        <a:lstStyle/>
        <a:p>
          <a:endParaRPr lang="fr-FR" sz="4000" baseline="0">
            <a:solidFill>
              <a:schemeClr val="tx1"/>
            </a:solidFill>
            <a:effectLst/>
            <a:latin typeface="Calibri" panose="020F0502020204030204" pitchFamily="34" charset="0"/>
          </a:endParaRPr>
        </a:p>
      </dgm:t>
    </dgm:pt>
    <dgm:pt modelId="{4AD492FB-1ACD-4E41-8C5F-53B6D883593D}">
      <dgm:prSet phldrT="[Texte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r-FR" sz="105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Axe 3</a:t>
          </a:r>
          <a:br>
            <a:rPr lang="fr-FR" sz="105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</a:br>
          <a:r>
            <a:rPr lang="fr-FR" sz="105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Programmes et actions </a:t>
          </a:r>
          <a:r>
            <a:rPr lang="fr-FR" sz="1050" baseline="0" dirty="0" err="1">
              <a:solidFill>
                <a:schemeClr val="tx1"/>
              </a:solidFill>
              <a:effectLst/>
              <a:latin typeface="Calibri" panose="020F0502020204030204" pitchFamily="34" charset="0"/>
            </a:rPr>
            <a:t>spécials</a:t>
          </a:r>
          <a:endParaRPr lang="fr-FR" sz="1050" baseline="0" dirty="0">
            <a:solidFill>
              <a:schemeClr val="tx1"/>
            </a:solidFill>
            <a:effectLst/>
            <a:latin typeface="Calibri" panose="020F0502020204030204" pitchFamily="34" charset="0"/>
          </a:endParaRPr>
        </a:p>
      </dgm:t>
    </dgm:pt>
    <dgm:pt modelId="{C11C2B31-43D1-424F-BA94-B2A7B960ED49}" type="parTrans" cxnId="{C56608B4-2D38-45DB-A583-6FBCAB35F290}">
      <dgm:prSet/>
      <dgm:spPr/>
      <dgm:t>
        <a:bodyPr/>
        <a:lstStyle/>
        <a:p>
          <a:endParaRPr lang="fr-FR" sz="4000" baseline="0">
            <a:solidFill>
              <a:schemeClr val="tx1"/>
            </a:solidFill>
            <a:effectLst/>
            <a:latin typeface="Calibri" panose="020F0502020204030204" pitchFamily="34" charset="0"/>
          </a:endParaRPr>
        </a:p>
      </dgm:t>
    </dgm:pt>
    <dgm:pt modelId="{894CF1EC-868F-48F9-AA02-A9CF7E70A646}" type="sibTrans" cxnId="{C56608B4-2D38-45DB-A583-6FBCAB35F290}">
      <dgm:prSet/>
      <dgm:spPr/>
      <dgm:t>
        <a:bodyPr/>
        <a:lstStyle/>
        <a:p>
          <a:endParaRPr lang="fr-FR" sz="4000" baseline="0">
            <a:solidFill>
              <a:schemeClr val="tx1"/>
            </a:solidFill>
            <a:effectLst/>
            <a:latin typeface="Calibri" panose="020F0502020204030204" pitchFamily="34" charset="0"/>
          </a:endParaRPr>
        </a:p>
      </dgm:t>
    </dgm:pt>
    <dgm:pt modelId="{6029CACE-31E3-4F20-8DAF-B7CCAA1AAF78}">
      <dgm:prSet phldrT="[Texte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r-FR" sz="105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Halte migratoire</a:t>
          </a:r>
        </a:p>
      </dgm:t>
    </dgm:pt>
    <dgm:pt modelId="{D8C8CBEF-198D-4870-B844-19557BE27FEE}" type="parTrans" cxnId="{1DBBD274-D24D-4B8D-ADC4-320334F0D795}">
      <dgm:prSet/>
      <dgm:spPr/>
      <dgm:t>
        <a:bodyPr/>
        <a:lstStyle/>
        <a:p>
          <a:endParaRPr lang="fr-FR" sz="4000" baseline="0">
            <a:solidFill>
              <a:schemeClr val="tx1"/>
            </a:solidFill>
            <a:effectLst/>
            <a:latin typeface="Calibri" panose="020F0502020204030204" pitchFamily="34" charset="0"/>
          </a:endParaRPr>
        </a:p>
      </dgm:t>
    </dgm:pt>
    <dgm:pt modelId="{D076EE25-F637-4434-B0F9-B72405C710CB}" type="sibTrans" cxnId="{1DBBD274-D24D-4B8D-ADC4-320334F0D795}">
      <dgm:prSet/>
      <dgm:spPr/>
      <dgm:t>
        <a:bodyPr/>
        <a:lstStyle/>
        <a:p>
          <a:endParaRPr lang="fr-FR" sz="4000" baseline="0">
            <a:solidFill>
              <a:schemeClr val="tx1"/>
            </a:solidFill>
            <a:effectLst/>
            <a:latin typeface="Calibri" panose="020F0502020204030204" pitchFamily="34" charset="0"/>
          </a:endParaRPr>
        </a:p>
      </dgm:t>
    </dgm:pt>
    <dgm:pt modelId="{D4372923-A8DA-47F9-A1A7-3CE59CC72526}">
      <dgm:prSet phldrT="[Texte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r-FR" sz="105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SPOL </a:t>
          </a:r>
          <a:r>
            <a:rPr lang="fr-FR" sz="1050" baseline="0" dirty="0" smtClean="0">
              <a:solidFill>
                <a:schemeClr val="tx1"/>
              </a:solidFill>
              <a:effectLst/>
              <a:latin typeface="Calibri" panose="020F0502020204030204" pitchFamily="34" charset="0"/>
            </a:rPr>
            <a:t>coordonnés</a:t>
          </a:r>
          <a:endParaRPr lang="fr-FR" sz="1050" baseline="0" dirty="0">
            <a:solidFill>
              <a:schemeClr val="tx1"/>
            </a:solidFill>
            <a:effectLst/>
            <a:latin typeface="Calibri" panose="020F0502020204030204" pitchFamily="34" charset="0"/>
          </a:endParaRPr>
        </a:p>
      </dgm:t>
    </dgm:pt>
    <dgm:pt modelId="{E4E68E18-CC1E-4544-898C-C0FE4C17CA7C}" type="parTrans" cxnId="{1C76340B-D14D-4FC6-8E94-C4CFBAAF5FE3}">
      <dgm:prSet/>
      <dgm:spPr/>
      <dgm:t>
        <a:bodyPr/>
        <a:lstStyle/>
        <a:p>
          <a:endParaRPr lang="fr-FR" sz="4000" baseline="0">
            <a:solidFill>
              <a:schemeClr val="tx1"/>
            </a:solidFill>
            <a:effectLst/>
            <a:latin typeface="Calibri" panose="020F0502020204030204" pitchFamily="34" charset="0"/>
          </a:endParaRPr>
        </a:p>
      </dgm:t>
    </dgm:pt>
    <dgm:pt modelId="{E01FA026-B30D-40EE-99B5-787FF7983A6B}" type="sibTrans" cxnId="{1C76340B-D14D-4FC6-8E94-C4CFBAAF5FE3}">
      <dgm:prSet/>
      <dgm:spPr/>
      <dgm:t>
        <a:bodyPr/>
        <a:lstStyle/>
        <a:p>
          <a:endParaRPr lang="fr-FR" sz="4000" baseline="0">
            <a:solidFill>
              <a:schemeClr val="tx1"/>
            </a:solidFill>
            <a:effectLst/>
            <a:latin typeface="Calibri" panose="020F0502020204030204" pitchFamily="34" charset="0"/>
          </a:endParaRPr>
        </a:p>
      </dgm:t>
    </dgm:pt>
    <dgm:pt modelId="{8BCF77E9-5F15-4574-A43B-484376E11A46}">
      <dgm:prSet phldrT="[Texte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noFill/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fr-FR" sz="105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SPOL individuel</a:t>
          </a:r>
        </a:p>
      </dgm:t>
    </dgm:pt>
    <dgm:pt modelId="{180E56CB-3092-4A18-9DC3-EC2F697187A1}" type="parTrans" cxnId="{06E03228-0BCC-463C-849D-BB6149978A62}">
      <dgm:prSet/>
      <dgm:spPr/>
      <dgm:t>
        <a:bodyPr/>
        <a:lstStyle/>
        <a:p>
          <a:endParaRPr lang="fr-FR" sz="4000" baseline="0">
            <a:solidFill>
              <a:schemeClr val="tx1"/>
            </a:solidFill>
            <a:effectLst/>
            <a:latin typeface="Calibri" panose="020F0502020204030204" pitchFamily="34" charset="0"/>
          </a:endParaRPr>
        </a:p>
      </dgm:t>
    </dgm:pt>
    <dgm:pt modelId="{6399CDE8-9B81-43CE-AD29-C93ACE16D4B6}" type="sibTrans" cxnId="{06E03228-0BCC-463C-849D-BB6149978A62}">
      <dgm:prSet/>
      <dgm:spPr/>
      <dgm:t>
        <a:bodyPr/>
        <a:lstStyle/>
        <a:p>
          <a:endParaRPr lang="fr-FR" sz="4000" baseline="0">
            <a:solidFill>
              <a:schemeClr val="tx1"/>
            </a:solidFill>
            <a:effectLst/>
            <a:latin typeface="Calibri" panose="020F0502020204030204" pitchFamily="34" charset="0"/>
          </a:endParaRPr>
        </a:p>
      </dgm:t>
    </dgm:pt>
    <dgm:pt modelId="{BF25B2D8-2B94-4308-9FA7-16239F07BCA8}">
      <dgm:prSet phldrT="[Texte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noFill/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fr-FR" sz="105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PASDOM</a:t>
          </a:r>
        </a:p>
      </dgm:t>
    </dgm:pt>
    <dgm:pt modelId="{75774CB2-47EF-4298-9C1E-1BE824A724F1}" type="parTrans" cxnId="{DFE2DBE6-1D3F-4346-9DE8-06005CCC2A7F}">
      <dgm:prSet/>
      <dgm:spPr/>
      <dgm:t>
        <a:bodyPr/>
        <a:lstStyle/>
        <a:p>
          <a:endParaRPr lang="fr-FR" sz="4000" baseline="0">
            <a:solidFill>
              <a:schemeClr val="tx1"/>
            </a:solidFill>
            <a:effectLst/>
            <a:latin typeface="Calibri" panose="020F0502020204030204" pitchFamily="34" charset="0"/>
          </a:endParaRPr>
        </a:p>
      </dgm:t>
    </dgm:pt>
    <dgm:pt modelId="{2A1000F4-CD2C-41BE-86A0-C4F7C84B2E3F}" type="sibTrans" cxnId="{DFE2DBE6-1D3F-4346-9DE8-06005CCC2A7F}">
      <dgm:prSet/>
      <dgm:spPr/>
      <dgm:t>
        <a:bodyPr/>
        <a:lstStyle/>
        <a:p>
          <a:endParaRPr lang="fr-FR" sz="4000" baseline="0">
            <a:solidFill>
              <a:schemeClr val="tx1"/>
            </a:solidFill>
            <a:effectLst/>
            <a:latin typeface="Calibri" panose="020F0502020204030204" pitchFamily="34" charset="0"/>
          </a:endParaRPr>
        </a:p>
      </dgm:t>
    </dgm:pt>
    <dgm:pt modelId="{BAD9DA3E-C006-4EC6-B9E2-B72DAD701DBF}">
      <dgm:prSet phldrT="[Texte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6FE2F9">
            <a:alpha val="74902"/>
          </a:srgbClr>
        </a:solidFill>
        <a:ln>
          <a:solidFill>
            <a:srgbClr val="FFC000"/>
          </a:solidFill>
        </a:ln>
      </dgm:spPr>
      <dgm:t>
        <a:bodyPr/>
        <a:lstStyle/>
        <a:p>
          <a:r>
            <a:rPr lang="fr-FR" sz="105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STOC</a:t>
          </a:r>
          <a:br>
            <a:rPr lang="fr-FR" sz="105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</a:br>
          <a:r>
            <a:rPr lang="fr-FR" sz="105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Suivi Temporel des Oiseaux Communs</a:t>
          </a:r>
        </a:p>
      </dgm:t>
    </dgm:pt>
    <dgm:pt modelId="{604BF656-804E-4C74-9DE4-21460BD1628E}" type="parTrans" cxnId="{6947CE06-8176-432E-B977-E25686403857}">
      <dgm:prSet/>
      <dgm:spPr/>
      <dgm:t>
        <a:bodyPr/>
        <a:lstStyle/>
        <a:p>
          <a:endParaRPr lang="fr-FR" sz="4000" baseline="0">
            <a:solidFill>
              <a:schemeClr val="tx1"/>
            </a:solidFill>
            <a:effectLst/>
            <a:latin typeface="Calibri" panose="020F0502020204030204" pitchFamily="34" charset="0"/>
          </a:endParaRPr>
        </a:p>
      </dgm:t>
    </dgm:pt>
    <dgm:pt modelId="{52A0FC7F-F5AB-40D5-BC68-AC0442C87E0C}" type="sibTrans" cxnId="{6947CE06-8176-432E-B977-E25686403857}">
      <dgm:prSet/>
      <dgm:spPr/>
      <dgm:t>
        <a:bodyPr/>
        <a:lstStyle/>
        <a:p>
          <a:endParaRPr lang="fr-FR" sz="4000" baseline="0">
            <a:solidFill>
              <a:schemeClr val="tx1"/>
            </a:solidFill>
            <a:effectLst/>
            <a:latin typeface="Calibri" panose="020F0502020204030204" pitchFamily="34" charset="0"/>
          </a:endParaRPr>
        </a:p>
      </dgm:t>
    </dgm:pt>
    <dgm:pt modelId="{C60BF98A-259C-4450-8C7B-0B4244584598}">
      <dgm:prSet phldrT="[Texte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noFill/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fr-FR" sz="105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MANGEOIRE</a:t>
          </a:r>
        </a:p>
      </dgm:t>
    </dgm:pt>
    <dgm:pt modelId="{C2B9C908-BA68-4F86-8725-E792984D5813}" type="parTrans" cxnId="{4ADD0857-E6D4-460F-BA70-0A5CC00A056D}">
      <dgm:prSet/>
      <dgm:spPr/>
      <dgm:t>
        <a:bodyPr/>
        <a:lstStyle/>
        <a:p>
          <a:endParaRPr lang="fr-FR" sz="4000" baseline="0">
            <a:solidFill>
              <a:schemeClr val="tx1"/>
            </a:solidFill>
            <a:effectLst/>
            <a:latin typeface="Calibri" panose="020F0502020204030204" pitchFamily="34" charset="0"/>
          </a:endParaRPr>
        </a:p>
      </dgm:t>
    </dgm:pt>
    <dgm:pt modelId="{772C5A52-8821-45AD-A3F4-690D788176C9}" type="sibTrans" cxnId="{4ADD0857-E6D4-460F-BA70-0A5CC00A056D}">
      <dgm:prSet/>
      <dgm:spPr/>
      <dgm:t>
        <a:bodyPr/>
        <a:lstStyle/>
        <a:p>
          <a:endParaRPr lang="fr-FR" sz="4000" baseline="0">
            <a:solidFill>
              <a:schemeClr val="tx1"/>
            </a:solidFill>
            <a:effectLst/>
            <a:latin typeface="Calibri" panose="020F0502020204030204" pitchFamily="34" charset="0"/>
          </a:endParaRPr>
        </a:p>
      </dgm:t>
    </dgm:pt>
    <dgm:pt modelId="{140680D3-CABD-4A9D-8C9D-988B1623FF6A}">
      <dgm:prSet phldrT="[Texte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noFill/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fr-FR" sz="105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EFFRAIE</a:t>
          </a:r>
        </a:p>
      </dgm:t>
    </dgm:pt>
    <dgm:pt modelId="{1CAB8ED8-6633-4BA0-9FE3-826441CF8BD9}" type="parTrans" cxnId="{F37541EB-50AA-419D-A7CA-58A12EB3D016}">
      <dgm:prSet/>
      <dgm:spPr/>
      <dgm:t>
        <a:bodyPr/>
        <a:lstStyle/>
        <a:p>
          <a:endParaRPr lang="fr-FR" sz="4000" baseline="0">
            <a:solidFill>
              <a:schemeClr val="tx1"/>
            </a:solidFill>
            <a:effectLst/>
            <a:latin typeface="Calibri" panose="020F0502020204030204" pitchFamily="34" charset="0"/>
          </a:endParaRPr>
        </a:p>
      </dgm:t>
    </dgm:pt>
    <dgm:pt modelId="{A0C8471A-CC79-46CE-9353-9BF94DD6C6A7}" type="sibTrans" cxnId="{F37541EB-50AA-419D-A7CA-58A12EB3D016}">
      <dgm:prSet/>
      <dgm:spPr/>
      <dgm:t>
        <a:bodyPr/>
        <a:lstStyle/>
        <a:p>
          <a:endParaRPr lang="fr-FR" sz="4000" baseline="0">
            <a:solidFill>
              <a:schemeClr val="tx1"/>
            </a:solidFill>
            <a:effectLst/>
            <a:latin typeface="Calibri" panose="020F0502020204030204" pitchFamily="34" charset="0"/>
          </a:endParaRPr>
        </a:p>
      </dgm:t>
    </dgm:pt>
    <dgm:pt modelId="{740688E8-ECA8-4CC8-9401-BACED8852310}">
      <dgm:prSet phldrT="[Texte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6FE2F9">
            <a:alpha val="74902"/>
          </a:srgbClr>
        </a:solidFill>
        <a:ln>
          <a:solidFill>
            <a:srgbClr val="FFC000"/>
          </a:solidFill>
        </a:ln>
      </dgm:spPr>
      <dgm:t>
        <a:bodyPr/>
        <a:lstStyle/>
        <a:p>
          <a:r>
            <a:rPr lang="fr-FR" sz="105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PHENO</a:t>
          </a:r>
          <a:br>
            <a:rPr lang="fr-FR" sz="105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</a:br>
          <a:r>
            <a:rPr lang="fr-FR" sz="105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phénologie</a:t>
          </a:r>
        </a:p>
      </dgm:t>
    </dgm:pt>
    <dgm:pt modelId="{CF819C00-A0E9-4965-A6AD-DA0AE6DA62A8}" type="parTrans" cxnId="{1B73D3D7-4B8A-45C5-92E3-45A5E41FA236}">
      <dgm:prSet/>
      <dgm:spPr/>
      <dgm:t>
        <a:bodyPr/>
        <a:lstStyle/>
        <a:p>
          <a:endParaRPr lang="fr-FR" sz="4000" baseline="0">
            <a:solidFill>
              <a:schemeClr val="tx1"/>
            </a:solidFill>
            <a:effectLst/>
            <a:latin typeface="Calibri" panose="020F0502020204030204" pitchFamily="34" charset="0"/>
          </a:endParaRPr>
        </a:p>
      </dgm:t>
    </dgm:pt>
    <dgm:pt modelId="{714B8131-2280-470E-9DF9-8B029E36BE86}" type="sibTrans" cxnId="{1B73D3D7-4B8A-45C5-92E3-45A5E41FA236}">
      <dgm:prSet/>
      <dgm:spPr/>
      <dgm:t>
        <a:bodyPr/>
        <a:lstStyle/>
        <a:p>
          <a:endParaRPr lang="fr-FR" sz="4000" baseline="0">
            <a:solidFill>
              <a:schemeClr val="tx1"/>
            </a:solidFill>
            <a:effectLst/>
            <a:latin typeface="Calibri" panose="020F0502020204030204" pitchFamily="34" charset="0"/>
          </a:endParaRPr>
        </a:p>
      </dgm:t>
    </dgm:pt>
    <dgm:pt modelId="{FC95C988-1260-4567-A33A-5E4916FD1D6A}">
      <dgm:prSet phldrT="[Texte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6FE2F9">
            <a:alpha val="74902"/>
          </a:srgbClr>
        </a:solidFill>
        <a:ln>
          <a:solidFill>
            <a:srgbClr val="FFC000"/>
          </a:solidFill>
        </a:ln>
      </dgm:spPr>
      <dgm:t>
        <a:bodyPr/>
        <a:lstStyle/>
        <a:p>
          <a:r>
            <a:rPr lang="fr-FR" sz="105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SEJOUR</a:t>
          </a:r>
          <a:br>
            <a:rPr lang="fr-FR" sz="105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</a:br>
          <a:r>
            <a:rPr lang="fr-FR" sz="105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durée de séjour</a:t>
          </a:r>
        </a:p>
      </dgm:t>
    </dgm:pt>
    <dgm:pt modelId="{D4A100A2-336F-4B14-9662-DF44239BC3F7}" type="parTrans" cxnId="{2B897274-D7B8-4BA3-8EE1-AD418BA54D54}">
      <dgm:prSet/>
      <dgm:spPr/>
      <dgm:t>
        <a:bodyPr/>
        <a:lstStyle/>
        <a:p>
          <a:endParaRPr lang="fr-FR" sz="4000" baseline="0">
            <a:solidFill>
              <a:schemeClr val="tx1"/>
            </a:solidFill>
            <a:effectLst/>
            <a:latin typeface="Calibri" panose="020F0502020204030204" pitchFamily="34" charset="0"/>
          </a:endParaRPr>
        </a:p>
      </dgm:t>
    </dgm:pt>
    <dgm:pt modelId="{BC8F664E-DF8C-4721-9585-0212EE8ED195}" type="sibTrans" cxnId="{2B897274-D7B8-4BA3-8EE1-AD418BA54D54}">
      <dgm:prSet/>
      <dgm:spPr/>
      <dgm:t>
        <a:bodyPr/>
        <a:lstStyle/>
        <a:p>
          <a:endParaRPr lang="fr-FR" sz="4000" baseline="0">
            <a:solidFill>
              <a:schemeClr val="tx1"/>
            </a:solidFill>
            <a:effectLst/>
            <a:latin typeface="Calibri" panose="020F0502020204030204" pitchFamily="34" charset="0"/>
          </a:endParaRPr>
        </a:p>
      </dgm:t>
    </dgm:pt>
    <dgm:pt modelId="{95A8E0F9-6304-42AA-9CAF-D75F84E100D5}">
      <dgm:prSet phldrT="[Texte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noFill/>
        <a:ln>
          <a:solidFill>
            <a:srgbClr val="FFFF00"/>
          </a:solidFill>
        </a:ln>
      </dgm:spPr>
      <dgm:t>
        <a:bodyPr/>
        <a:lstStyle/>
        <a:p>
          <a:r>
            <a:rPr lang="fr-FR" sz="1050" baseline="0" dirty="0" smtClean="0">
              <a:solidFill>
                <a:schemeClr val="tx1"/>
              </a:solidFill>
              <a:effectLst/>
              <a:latin typeface="Calibri" panose="020F0502020204030204" pitchFamily="34" charset="0"/>
            </a:rPr>
            <a:t>VOIE</a:t>
          </a:r>
          <a:endParaRPr lang="fr-FR" sz="1050" baseline="0" dirty="0">
            <a:solidFill>
              <a:schemeClr val="tx1"/>
            </a:solidFill>
            <a:effectLst/>
            <a:latin typeface="Calibri" panose="020F0502020204030204" pitchFamily="34" charset="0"/>
          </a:endParaRPr>
        </a:p>
      </dgm:t>
    </dgm:pt>
    <dgm:pt modelId="{3F423DE6-C385-4EBA-9881-EF8B241F5E37}" type="parTrans" cxnId="{49C61A7E-1ACB-4AF1-8963-C87BA49492DA}">
      <dgm:prSet/>
      <dgm:spPr/>
      <dgm:t>
        <a:bodyPr/>
        <a:lstStyle/>
        <a:p>
          <a:endParaRPr lang="fr-FR" sz="4000" baseline="0">
            <a:solidFill>
              <a:schemeClr val="tx1"/>
            </a:solidFill>
            <a:effectLst/>
            <a:latin typeface="Calibri" panose="020F0502020204030204" pitchFamily="34" charset="0"/>
          </a:endParaRPr>
        </a:p>
      </dgm:t>
    </dgm:pt>
    <dgm:pt modelId="{82E39D92-24C4-438C-BC22-FC3C494E0E88}" type="sibTrans" cxnId="{49C61A7E-1ACB-4AF1-8963-C87BA49492DA}">
      <dgm:prSet/>
      <dgm:spPr/>
      <dgm:t>
        <a:bodyPr/>
        <a:lstStyle/>
        <a:p>
          <a:endParaRPr lang="fr-FR" sz="4000" baseline="0">
            <a:solidFill>
              <a:schemeClr val="tx1"/>
            </a:solidFill>
            <a:effectLst/>
            <a:latin typeface="Calibri" panose="020F0502020204030204" pitchFamily="34" charset="0"/>
          </a:endParaRPr>
        </a:p>
      </dgm:t>
    </dgm:pt>
    <dgm:pt modelId="{9E0935CB-332C-4CCA-BAE9-5237492BB1EF}">
      <dgm:prSet phldrT="[Texte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noFill/>
        <a:ln>
          <a:solidFill>
            <a:srgbClr val="FFFF00"/>
          </a:solidFill>
        </a:ln>
      </dgm:spPr>
      <dgm:t>
        <a:bodyPr/>
        <a:lstStyle/>
        <a:p>
          <a:r>
            <a:rPr lang="fr-FR" sz="105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GIBIER</a:t>
          </a:r>
        </a:p>
      </dgm:t>
    </dgm:pt>
    <dgm:pt modelId="{6AF1AC1E-26F3-4923-9589-B44414186482}" type="parTrans" cxnId="{285D691F-8C6A-4898-AC6A-963EC1D91F2B}">
      <dgm:prSet/>
      <dgm:spPr/>
      <dgm:t>
        <a:bodyPr/>
        <a:lstStyle/>
        <a:p>
          <a:endParaRPr lang="fr-FR" sz="4000" baseline="0">
            <a:solidFill>
              <a:schemeClr val="tx1"/>
            </a:solidFill>
            <a:effectLst/>
            <a:latin typeface="Calibri" panose="020F0502020204030204" pitchFamily="34" charset="0"/>
          </a:endParaRPr>
        </a:p>
      </dgm:t>
    </dgm:pt>
    <dgm:pt modelId="{9BC25F57-00F9-4E2E-B11A-9969160160FB}" type="sibTrans" cxnId="{285D691F-8C6A-4898-AC6A-963EC1D91F2B}">
      <dgm:prSet/>
      <dgm:spPr/>
      <dgm:t>
        <a:bodyPr/>
        <a:lstStyle/>
        <a:p>
          <a:endParaRPr lang="fr-FR" sz="4000" baseline="0">
            <a:solidFill>
              <a:schemeClr val="tx1"/>
            </a:solidFill>
            <a:effectLst/>
            <a:latin typeface="Calibri" panose="020F0502020204030204" pitchFamily="34" charset="0"/>
          </a:endParaRPr>
        </a:p>
      </dgm:t>
    </dgm:pt>
    <dgm:pt modelId="{69AFC5E7-F679-4FFC-85B9-54E538AF3D60}">
      <dgm:prSet phldrT="[Texte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noFill/>
        <a:ln>
          <a:solidFill>
            <a:srgbClr val="FFFF00"/>
          </a:solidFill>
        </a:ln>
      </dgm:spPr>
      <dgm:t>
        <a:bodyPr/>
        <a:lstStyle/>
        <a:p>
          <a:r>
            <a:rPr lang="fr-FR" sz="1050" baseline="0" dirty="0" smtClean="0">
              <a:solidFill>
                <a:schemeClr val="tx1"/>
              </a:solidFill>
              <a:effectLst/>
              <a:latin typeface="Calibri" panose="020F0502020204030204" pitchFamily="34" charset="0"/>
            </a:rPr>
            <a:t>SMAC</a:t>
          </a:r>
          <a:endParaRPr lang="fr-FR" sz="1050" baseline="0" dirty="0">
            <a:solidFill>
              <a:schemeClr val="tx1"/>
            </a:solidFill>
            <a:effectLst/>
            <a:latin typeface="Calibri" panose="020F0502020204030204" pitchFamily="34" charset="0"/>
          </a:endParaRPr>
        </a:p>
      </dgm:t>
    </dgm:pt>
    <dgm:pt modelId="{7C628C05-512B-4194-9958-48A146336AE0}" type="parTrans" cxnId="{839741F5-BA80-4070-B9F0-ED8C4BD7C862}">
      <dgm:prSet/>
      <dgm:spPr/>
      <dgm:t>
        <a:bodyPr/>
        <a:lstStyle/>
        <a:p>
          <a:endParaRPr lang="fr-FR" sz="4000" baseline="0">
            <a:solidFill>
              <a:schemeClr val="tx1"/>
            </a:solidFill>
            <a:effectLst/>
            <a:latin typeface="Calibri" panose="020F0502020204030204" pitchFamily="34" charset="0"/>
          </a:endParaRPr>
        </a:p>
      </dgm:t>
    </dgm:pt>
    <dgm:pt modelId="{48DF849B-C912-40C7-8C1C-8788CAFA407A}" type="sibTrans" cxnId="{839741F5-BA80-4070-B9F0-ED8C4BD7C862}">
      <dgm:prSet/>
      <dgm:spPr/>
      <dgm:t>
        <a:bodyPr/>
        <a:lstStyle/>
        <a:p>
          <a:endParaRPr lang="fr-FR" sz="4000" baseline="0">
            <a:solidFill>
              <a:schemeClr val="tx1"/>
            </a:solidFill>
            <a:effectLst/>
            <a:latin typeface="Calibri" panose="020F0502020204030204" pitchFamily="34" charset="0"/>
          </a:endParaRPr>
        </a:p>
      </dgm:t>
    </dgm:pt>
    <dgm:pt modelId="{C131D7B9-17C7-4BBE-9695-93C6213A8368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fr-FR" sz="105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FLASH</a:t>
          </a:r>
        </a:p>
      </dgm:t>
    </dgm:pt>
    <dgm:pt modelId="{31C498C4-7CDB-4208-A032-37E0B06E2745}" type="parTrans" cxnId="{B75AB16A-63AF-4A55-BF35-CF9AB4D08207}">
      <dgm:prSet/>
      <dgm:spPr/>
      <dgm:t>
        <a:bodyPr/>
        <a:lstStyle/>
        <a:p>
          <a:endParaRPr lang="fr-FR" sz="4000" baseline="0">
            <a:solidFill>
              <a:schemeClr val="tx1"/>
            </a:solidFill>
            <a:effectLst/>
            <a:latin typeface="Calibri" panose="020F0502020204030204" pitchFamily="34" charset="0"/>
          </a:endParaRPr>
        </a:p>
      </dgm:t>
    </dgm:pt>
    <dgm:pt modelId="{74FEAB02-ACDD-455F-B90E-125695F39C45}" type="sibTrans" cxnId="{B75AB16A-63AF-4A55-BF35-CF9AB4D08207}">
      <dgm:prSet/>
      <dgm:spPr/>
      <dgm:t>
        <a:bodyPr/>
        <a:lstStyle/>
        <a:p>
          <a:endParaRPr lang="fr-FR" sz="4000" baseline="0">
            <a:solidFill>
              <a:schemeClr val="tx1"/>
            </a:solidFill>
            <a:effectLst/>
            <a:latin typeface="Calibri" panose="020F0502020204030204" pitchFamily="34" charset="0"/>
          </a:endParaRPr>
        </a:p>
      </dgm:t>
    </dgm:pt>
    <dgm:pt modelId="{70F18A9A-3E7F-46F4-BFFC-3E137CA9CC9D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noFill/>
        <a:ln>
          <a:solidFill>
            <a:srgbClr val="FFFF00"/>
          </a:solidFill>
        </a:ln>
      </dgm:spPr>
      <dgm:t>
        <a:bodyPr/>
        <a:lstStyle/>
        <a:p>
          <a:r>
            <a:rPr lang="fr-FR" sz="105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ACROLA</a:t>
          </a:r>
        </a:p>
      </dgm:t>
    </dgm:pt>
    <dgm:pt modelId="{760D0906-146D-4A38-8093-FC2D7FF88A16}" type="parTrans" cxnId="{90AAF3D8-4B7C-4295-A1CC-E0856421991F}">
      <dgm:prSet/>
      <dgm:spPr/>
      <dgm:t>
        <a:bodyPr/>
        <a:lstStyle/>
        <a:p>
          <a:endParaRPr lang="fr-FR" sz="1400" baseline="0">
            <a:solidFill>
              <a:schemeClr val="tx1"/>
            </a:solidFill>
            <a:effectLst/>
            <a:latin typeface="Calibri" panose="020F0502020204030204" pitchFamily="34" charset="0"/>
          </a:endParaRPr>
        </a:p>
      </dgm:t>
    </dgm:pt>
    <dgm:pt modelId="{AFDD3E72-9BB0-48BB-8F41-24AAA9C712B7}" type="sibTrans" cxnId="{90AAF3D8-4B7C-4295-A1CC-E0856421991F}">
      <dgm:prSet/>
      <dgm:spPr/>
      <dgm:t>
        <a:bodyPr/>
        <a:lstStyle/>
        <a:p>
          <a:endParaRPr lang="fr-FR" sz="1400" baseline="0">
            <a:solidFill>
              <a:schemeClr val="tx1"/>
            </a:solidFill>
            <a:effectLst/>
            <a:latin typeface="Calibri" panose="020F0502020204030204" pitchFamily="34" charset="0"/>
          </a:endParaRPr>
        </a:p>
      </dgm:t>
    </dgm:pt>
    <dgm:pt modelId="{028AEC70-17B8-4D32-9006-E677422690D4}" type="pres">
      <dgm:prSet presAssocID="{D20A4FDE-A472-408C-94CA-788C3719AAE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654F2DD2-0F60-4F68-B576-130B79EDFD3A}" type="pres">
      <dgm:prSet presAssocID="{D20CDF4B-5C56-4706-ABF7-47F4C16C4B25}" presName="hierRoot1" presStyleCnt="0">
        <dgm:presLayoutVars>
          <dgm:hierBranch val="init"/>
        </dgm:presLayoutVars>
      </dgm:prSet>
      <dgm:spPr/>
    </dgm:pt>
    <dgm:pt modelId="{E9A56704-A23C-494E-8063-0DE0F4BEC26B}" type="pres">
      <dgm:prSet presAssocID="{D20CDF4B-5C56-4706-ABF7-47F4C16C4B25}" presName="rootComposite1" presStyleCnt="0"/>
      <dgm:spPr/>
    </dgm:pt>
    <dgm:pt modelId="{E1DDB5D7-2F5E-4972-9FCF-99463E4B2CD8}" type="pres">
      <dgm:prSet presAssocID="{D20CDF4B-5C56-4706-ABF7-47F4C16C4B25}" presName="rootText1" presStyleLbl="node0" presStyleIdx="0" presStyleCnt="1" custScaleX="187023" custScaleY="88189" custLinFactNeighborX="-782" custLinFactNeighborY="-4692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BE98820-60CC-4FCA-B367-C19BB6F8DD5E}" type="pres">
      <dgm:prSet presAssocID="{D20CDF4B-5C56-4706-ABF7-47F4C16C4B25}" presName="rootConnector1" presStyleLbl="node1" presStyleIdx="0" presStyleCnt="0"/>
      <dgm:spPr/>
      <dgm:t>
        <a:bodyPr/>
        <a:lstStyle/>
        <a:p>
          <a:endParaRPr lang="fr-FR"/>
        </a:p>
      </dgm:t>
    </dgm:pt>
    <dgm:pt modelId="{0B03880B-5F04-433F-8545-C48D39115F83}" type="pres">
      <dgm:prSet presAssocID="{D20CDF4B-5C56-4706-ABF7-47F4C16C4B25}" presName="hierChild2" presStyleCnt="0"/>
      <dgm:spPr/>
    </dgm:pt>
    <dgm:pt modelId="{52167CE8-8C10-491F-8BE0-6899C998FE81}" type="pres">
      <dgm:prSet presAssocID="{CAB3D7F8-5E18-4537-ACB4-309B4A869965}" presName="Name37" presStyleLbl="parChTrans1D2" presStyleIdx="0" presStyleCnt="3"/>
      <dgm:spPr/>
      <dgm:t>
        <a:bodyPr/>
        <a:lstStyle/>
        <a:p>
          <a:endParaRPr lang="fr-FR"/>
        </a:p>
      </dgm:t>
    </dgm:pt>
    <dgm:pt modelId="{26E66A28-7DA0-4815-9BA7-FD3B3F0CB64A}" type="pres">
      <dgm:prSet presAssocID="{725D5AA9-1DCB-4C44-A219-7904AF27D7EE}" presName="hierRoot2" presStyleCnt="0">
        <dgm:presLayoutVars>
          <dgm:hierBranch val="init"/>
        </dgm:presLayoutVars>
      </dgm:prSet>
      <dgm:spPr/>
    </dgm:pt>
    <dgm:pt modelId="{1B708CB2-A22B-4398-B958-E79CD136B57A}" type="pres">
      <dgm:prSet presAssocID="{725D5AA9-1DCB-4C44-A219-7904AF27D7EE}" presName="rootComposite" presStyleCnt="0"/>
      <dgm:spPr/>
    </dgm:pt>
    <dgm:pt modelId="{5D1594CD-2423-4A3A-87A8-B7456740CB10}" type="pres">
      <dgm:prSet presAssocID="{725D5AA9-1DCB-4C44-A219-7904AF27D7EE}" presName="rootText" presStyleLbl="node2" presStyleIdx="0" presStyleCnt="3" custScaleX="231337" custScaleY="7903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978D2EC-A9B7-49D9-ADBE-9F524AD10A3B}" type="pres">
      <dgm:prSet presAssocID="{725D5AA9-1DCB-4C44-A219-7904AF27D7EE}" presName="rootConnector" presStyleLbl="node2" presStyleIdx="0" presStyleCnt="3"/>
      <dgm:spPr/>
      <dgm:t>
        <a:bodyPr/>
        <a:lstStyle/>
        <a:p>
          <a:endParaRPr lang="fr-FR"/>
        </a:p>
      </dgm:t>
    </dgm:pt>
    <dgm:pt modelId="{933B724A-411F-4D05-BF9B-04C7F7678EE8}" type="pres">
      <dgm:prSet presAssocID="{725D5AA9-1DCB-4C44-A219-7904AF27D7EE}" presName="hierChild4" presStyleCnt="0"/>
      <dgm:spPr/>
    </dgm:pt>
    <dgm:pt modelId="{C6DD6E54-F059-45E8-BECD-9B1D9574C525}" type="pres">
      <dgm:prSet presAssocID="{604BF656-804E-4C74-9DE4-21460BD1628E}" presName="Name37" presStyleLbl="parChTrans1D3" presStyleIdx="0" presStyleCnt="9"/>
      <dgm:spPr/>
      <dgm:t>
        <a:bodyPr/>
        <a:lstStyle/>
        <a:p>
          <a:endParaRPr lang="fr-FR"/>
        </a:p>
      </dgm:t>
    </dgm:pt>
    <dgm:pt modelId="{F7029182-93EC-4CD6-BB8B-A991FBE885CE}" type="pres">
      <dgm:prSet presAssocID="{BAD9DA3E-C006-4EC6-B9E2-B72DAD701DBF}" presName="hierRoot2" presStyleCnt="0">
        <dgm:presLayoutVars>
          <dgm:hierBranch val="init"/>
        </dgm:presLayoutVars>
      </dgm:prSet>
      <dgm:spPr/>
    </dgm:pt>
    <dgm:pt modelId="{CE19B669-2E7F-40BC-94FB-C1483820808E}" type="pres">
      <dgm:prSet presAssocID="{BAD9DA3E-C006-4EC6-B9E2-B72DAD701DBF}" presName="rootComposite" presStyleCnt="0"/>
      <dgm:spPr/>
    </dgm:pt>
    <dgm:pt modelId="{E2986F8C-EEAA-46E2-A898-DBD2959F3516}" type="pres">
      <dgm:prSet presAssocID="{BAD9DA3E-C006-4EC6-B9E2-B72DAD701DBF}" presName="rootText" presStyleLbl="node3" presStyleIdx="0" presStyleCnt="9" custScaleX="147541" custScaleY="12597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C2B44C3-4094-4B22-8AB5-D0EDDDB737E5}" type="pres">
      <dgm:prSet presAssocID="{BAD9DA3E-C006-4EC6-B9E2-B72DAD701DBF}" presName="rootConnector" presStyleLbl="node3" presStyleIdx="0" presStyleCnt="9"/>
      <dgm:spPr/>
      <dgm:t>
        <a:bodyPr/>
        <a:lstStyle/>
        <a:p>
          <a:endParaRPr lang="fr-FR"/>
        </a:p>
      </dgm:t>
    </dgm:pt>
    <dgm:pt modelId="{7932DB8A-1A13-467F-897F-6260D403BC24}" type="pres">
      <dgm:prSet presAssocID="{BAD9DA3E-C006-4EC6-B9E2-B72DAD701DBF}" presName="hierChild4" presStyleCnt="0"/>
      <dgm:spPr/>
    </dgm:pt>
    <dgm:pt modelId="{2458C713-D087-47A2-BB18-B06821BEB744}" type="pres">
      <dgm:prSet presAssocID="{BAD9DA3E-C006-4EC6-B9E2-B72DAD701DBF}" presName="hierChild5" presStyleCnt="0"/>
      <dgm:spPr/>
    </dgm:pt>
    <dgm:pt modelId="{BFC479B5-59E7-49A7-85B1-57299C7A3B5B}" type="pres">
      <dgm:prSet presAssocID="{CCC1653C-13F7-428E-936F-CA257FCD949B}" presName="Name37" presStyleLbl="parChTrans1D3" presStyleIdx="1" presStyleCnt="9"/>
      <dgm:spPr/>
      <dgm:t>
        <a:bodyPr/>
        <a:lstStyle/>
        <a:p>
          <a:endParaRPr lang="fr-FR"/>
        </a:p>
      </dgm:t>
    </dgm:pt>
    <dgm:pt modelId="{7550F28B-C507-453B-A292-2F22F2776088}" type="pres">
      <dgm:prSet presAssocID="{09976B8A-97E7-431E-9D96-2919C703729C}" presName="hierRoot2" presStyleCnt="0">
        <dgm:presLayoutVars>
          <dgm:hierBranch val="init"/>
        </dgm:presLayoutVars>
      </dgm:prSet>
      <dgm:spPr/>
    </dgm:pt>
    <dgm:pt modelId="{B061177B-2B80-4DE6-BAFD-EE8FD61FF183}" type="pres">
      <dgm:prSet presAssocID="{09976B8A-97E7-431E-9D96-2919C703729C}" presName="rootComposite" presStyleCnt="0"/>
      <dgm:spPr/>
    </dgm:pt>
    <dgm:pt modelId="{E66E4393-79EE-464C-A7BE-E766C5B4DF37}" type="pres">
      <dgm:prSet presAssocID="{09976B8A-97E7-431E-9D96-2919C703729C}" presName="rootText" presStyleLbl="node3" presStyleIdx="1" presStyleCnt="9" custScaleY="15461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15A1F5D-59BA-4BA1-A9C4-0E2E618F59E2}" type="pres">
      <dgm:prSet presAssocID="{09976B8A-97E7-431E-9D96-2919C703729C}" presName="rootConnector" presStyleLbl="node3" presStyleIdx="1" presStyleCnt="9"/>
      <dgm:spPr/>
      <dgm:t>
        <a:bodyPr/>
        <a:lstStyle/>
        <a:p>
          <a:endParaRPr lang="fr-FR"/>
        </a:p>
      </dgm:t>
    </dgm:pt>
    <dgm:pt modelId="{5AD1378A-32D4-441E-B7DA-72467FFABC8F}" type="pres">
      <dgm:prSet presAssocID="{09976B8A-97E7-431E-9D96-2919C703729C}" presName="hierChild4" presStyleCnt="0"/>
      <dgm:spPr/>
    </dgm:pt>
    <dgm:pt modelId="{723236E2-640F-4B95-A1CD-6F6AD2319BB4}" type="pres">
      <dgm:prSet presAssocID="{E4E68E18-CC1E-4544-898C-C0FE4C17CA7C}" presName="Name37" presStyleLbl="parChTrans1D4" presStyleIdx="0" presStyleCnt="8"/>
      <dgm:spPr/>
      <dgm:t>
        <a:bodyPr/>
        <a:lstStyle/>
        <a:p>
          <a:endParaRPr lang="fr-FR"/>
        </a:p>
      </dgm:t>
    </dgm:pt>
    <dgm:pt modelId="{ED6EDA56-5EE6-4F28-BFAD-30910A907F79}" type="pres">
      <dgm:prSet presAssocID="{D4372923-A8DA-47F9-A1A7-3CE59CC72526}" presName="hierRoot2" presStyleCnt="0">
        <dgm:presLayoutVars>
          <dgm:hierBranch val="init"/>
        </dgm:presLayoutVars>
      </dgm:prSet>
      <dgm:spPr/>
    </dgm:pt>
    <dgm:pt modelId="{DF8CB3B1-F5DA-4497-947B-A267924BC439}" type="pres">
      <dgm:prSet presAssocID="{D4372923-A8DA-47F9-A1A7-3CE59CC72526}" presName="rootComposite" presStyleCnt="0"/>
      <dgm:spPr/>
    </dgm:pt>
    <dgm:pt modelId="{5A422AD8-D213-48E7-9D32-7FE4F460444A}" type="pres">
      <dgm:prSet presAssocID="{D4372923-A8DA-47F9-A1A7-3CE59CC72526}" presName="rootText" presStyleLbl="node4" presStyleIdx="0" presStyleCnt="8" custLinFactNeighborX="-722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9712CE5-BE4F-469E-B654-B35C67552B92}" type="pres">
      <dgm:prSet presAssocID="{D4372923-A8DA-47F9-A1A7-3CE59CC72526}" presName="rootConnector" presStyleLbl="node4" presStyleIdx="0" presStyleCnt="8"/>
      <dgm:spPr/>
      <dgm:t>
        <a:bodyPr/>
        <a:lstStyle/>
        <a:p>
          <a:endParaRPr lang="fr-FR"/>
        </a:p>
      </dgm:t>
    </dgm:pt>
    <dgm:pt modelId="{E36AFF59-0E10-4D22-8074-AFEAEC52A78B}" type="pres">
      <dgm:prSet presAssocID="{D4372923-A8DA-47F9-A1A7-3CE59CC72526}" presName="hierChild4" presStyleCnt="0"/>
      <dgm:spPr/>
    </dgm:pt>
    <dgm:pt modelId="{EC2AB9FB-9980-4F41-B0BA-8BDB62DE29B8}" type="pres">
      <dgm:prSet presAssocID="{75774CB2-47EF-4298-9C1E-1BE824A724F1}" presName="Name37" presStyleLbl="parChTrans1D4" presStyleIdx="1" presStyleCnt="8"/>
      <dgm:spPr/>
      <dgm:t>
        <a:bodyPr/>
        <a:lstStyle/>
        <a:p>
          <a:endParaRPr lang="fr-FR"/>
        </a:p>
      </dgm:t>
    </dgm:pt>
    <dgm:pt modelId="{037E5A2E-AB7F-4463-892A-04F76B140EEB}" type="pres">
      <dgm:prSet presAssocID="{BF25B2D8-2B94-4308-9FA7-16239F07BCA8}" presName="hierRoot2" presStyleCnt="0">
        <dgm:presLayoutVars>
          <dgm:hierBranch val="init"/>
        </dgm:presLayoutVars>
      </dgm:prSet>
      <dgm:spPr/>
    </dgm:pt>
    <dgm:pt modelId="{169BF829-7CAC-4B8F-86CD-E6A59507A8E7}" type="pres">
      <dgm:prSet presAssocID="{BF25B2D8-2B94-4308-9FA7-16239F07BCA8}" presName="rootComposite" presStyleCnt="0"/>
      <dgm:spPr/>
    </dgm:pt>
    <dgm:pt modelId="{BD5B5144-CBAC-4592-BD9E-DFDE80E1F61A}" type="pres">
      <dgm:prSet presAssocID="{BF25B2D8-2B94-4308-9FA7-16239F07BCA8}" presName="rootText" presStyleLbl="node4" presStyleIdx="1" presStyleCnt="8" custLinFactNeighborX="1738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E6680E5-485A-4BDA-80B8-4695F3F82CB0}" type="pres">
      <dgm:prSet presAssocID="{BF25B2D8-2B94-4308-9FA7-16239F07BCA8}" presName="rootConnector" presStyleLbl="node4" presStyleIdx="1" presStyleCnt="8"/>
      <dgm:spPr/>
      <dgm:t>
        <a:bodyPr/>
        <a:lstStyle/>
        <a:p>
          <a:endParaRPr lang="fr-FR"/>
        </a:p>
      </dgm:t>
    </dgm:pt>
    <dgm:pt modelId="{8A43E8CE-7435-4586-AAB7-4DE5B4C6243C}" type="pres">
      <dgm:prSet presAssocID="{BF25B2D8-2B94-4308-9FA7-16239F07BCA8}" presName="hierChild4" presStyleCnt="0"/>
      <dgm:spPr/>
    </dgm:pt>
    <dgm:pt modelId="{C3E0C8B4-6D79-4E35-81D9-2FA4F24F576A}" type="pres">
      <dgm:prSet presAssocID="{BF25B2D8-2B94-4308-9FA7-16239F07BCA8}" presName="hierChild5" presStyleCnt="0"/>
      <dgm:spPr/>
    </dgm:pt>
    <dgm:pt modelId="{91EB6D2A-ECF4-4007-9108-521D958AA2CD}" type="pres">
      <dgm:prSet presAssocID="{C2B9C908-BA68-4F86-8725-E792984D5813}" presName="Name37" presStyleLbl="parChTrans1D4" presStyleIdx="2" presStyleCnt="8"/>
      <dgm:spPr/>
      <dgm:t>
        <a:bodyPr/>
        <a:lstStyle/>
        <a:p>
          <a:endParaRPr lang="fr-FR"/>
        </a:p>
      </dgm:t>
    </dgm:pt>
    <dgm:pt modelId="{F30D3F91-CCA2-4A41-B468-84513DF8A410}" type="pres">
      <dgm:prSet presAssocID="{C60BF98A-259C-4450-8C7B-0B4244584598}" presName="hierRoot2" presStyleCnt="0">
        <dgm:presLayoutVars>
          <dgm:hierBranch val="init"/>
        </dgm:presLayoutVars>
      </dgm:prSet>
      <dgm:spPr/>
    </dgm:pt>
    <dgm:pt modelId="{EF8C8799-11A0-4032-93BB-A712B4AC40E1}" type="pres">
      <dgm:prSet presAssocID="{C60BF98A-259C-4450-8C7B-0B4244584598}" presName="rootComposite" presStyleCnt="0"/>
      <dgm:spPr/>
    </dgm:pt>
    <dgm:pt modelId="{7C3DCD02-695A-414F-89FE-8D1812F1E70D}" type="pres">
      <dgm:prSet presAssocID="{C60BF98A-259C-4450-8C7B-0B4244584598}" presName="rootText" presStyleLbl="node4" presStyleIdx="2" presStyleCnt="8" custScaleX="135089" custLinFactNeighborX="18157" custLinFactNeighborY="-153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582A351-8E99-4F5B-A936-02843D132BB0}" type="pres">
      <dgm:prSet presAssocID="{C60BF98A-259C-4450-8C7B-0B4244584598}" presName="rootConnector" presStyleLbl="node4" presStyleIdx="2" presStyleCnt="8"/>
      <dgm:spPr/>
      <dgm:t>
        <a:bodyPr/>
        <a:lstStyle/>
        <a:p>
          <a:endParaRPr lang="fr-FR"/>
        </a:p>
      </dgm:t>
    </dgm:pt>
    <dgm:pt modelId="{11DB4145-B6B5-464F-8AB2-9BD035635F5C}" type="pres">
      <dgm:prSet presAssocID="{C60BF98A-259C-4450-8C7B-0B4244584598}" presName="hierChild4" presStyleCnt="0"/>
      <dgm:spPr/>
    </dgm:pt>
    <dgm:pt modelId="{788CD982-A249-442B-A029-3B1FF9978A61}" type="pres">
      <dgm:prSet presAssocID="{C60BF98A-259C-4450-8C7B-0B4244584598}" presName="hierChild5" presStyleCnt="0"/>
      <dgm:spPr/>
    </dgm:pt>
    <dgm:pt modelId="{8EBC6021-7872-4316-BB42-E7F45E2102DA}" type="pres">
      <dgm:prSet presAssocID="{1CAB8ED8-6633-4BA0-9FE3-826441CF8BD9}" presName="Name37" presStyleLbl="parChTrans1D4" presStyleIdx="3" presStyleCnt="8"/>
      <dgm:spPr/>
      <dgm:t>
        <a:bodyPr/>
        <a:lstStyle/>
        <a:p>
          <a:endParaRPr lang="fr-FR"/>
        </a:p>
      </dgm:t>
    </dgm:pt>
    <dgm:pt modelId="{87B70A4A-5422-4F88-A916-7746DAAE3DF0}" type="pres">
      <dgm:prSet presAssocID="{140680D3-CABD-4A9D-8C9D-988B1623FF6A}" presName="hierRoot2" presStyleCnt="0">
        <dgm:presLayoutVars>
          <dgm:hierBranch val="init"/>
        </dgm:presLayoutVars>
      </dgm:prSet>
      <dgm:spPr/>
    </dgm:pt>
    <dgm:pt modelId="{1E36A298-E9E2-458C-975D-CA0F1F3383C3}" type="pres">
      <dgm:prSet presAssocID="{140680D3-CABD-4A9D-8C9D-988B1623FF6A}" presName="rootComposite" presStyleCnt="0"/>
      <dgm:spPr/>
    </dgm:pt>
    <dgm:pt modelId="{C49C4C85-55C1-43BE-8303-F925741D6508}" type="pres">
      <dgm:prSet presAssocID="{140680D3-CABD-4A9D-8C9D-988B1623FF6A}" presName="rootText" presStyleLbl="node4" presStyleIdx="3" presStyleCnt="8" custLinFactNeighborX="21690" custLinFactNeighborY="-264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9B41660-26BE-44BA-A45B-9C5A86F36659}" type="pres">
      <dgm:prSet presAssocID="{140680D3-CABD-4A9D-8C9D-988B1623FF6A}" presName="rootConnector" presStyleLbl="node4" presStyleIdx="3" presStyleCnt="8"/>
      <dgm:spPr/>
      <dgm:t>
        <a:bodyPr/>
        <a:lstStyle/>
        <a:p>
          <a:endParaRPr lang="fr-FR"/>
        </a:p>
      </dgm:t>
    </dgm:pt>
    <dgm:pt modelId="{D6CCDCC2-6F40-4A85-9267-BAAD672023EE}" type="pres">
      <dgm:prSet presAssocID="{140680D3-CABD-4A9D-8C9D-988B1623FF6A}" presName="hierChild4" presStyleCnt="0"/>
      <dgm:spPr/>
    </dgm:pt>
    <dgm:pt modelId="{64509590-C912-4DDD-B355-C362DB583B7F}" type="pres">
      <dgm:prSet presAssocID="{140680D3-CABD-4A9D-8C9D-988B1623FF6A}" presName="hierChild5" presStyleCnt="0"/>
      <dgm:spPr/>
    </dgm:pt>
    <dgm:pt modelId="{551F1FDA-CD39-4004-B1D1-D0488AFBCBE1}" type="pres">
      <dgm:prSet presAssocID="{D4372923-A8DA-47F9-A1A7-3CE59CC72526}" presName="hierChild5" presStyleCnt="0"/>
      <dgm:spPr/>
    </dgm:pt>
    <dgm:pt modelId="{A3E54D34-2D51-4580-8CEE-A340672BCE56}" type="pres">
      <dgm:prSet presAssocID="{180E56CB-3092-4A18-9DC3-EC2F697187A1}" presName="Name37" presStyleLbl="parChTrans1D4" presStyleIdx="4" presStyleCnt="8"/>
      <dgm:spPr/>
      <dgm:t>
        <a:bodyPr/>
        <a:lstStyle/>
        <a:p>
          <a:endParaRPr lang="fr-FR"/>
        </a:p>
      </dgm:t>
    </dgm:pt>
    <dgm:pt modelId="{908CC404-4D23-439C-9B96-FD5C8223323B}" type="pres">
      <dgm:prSet presAssocID="{8BCF77E9-5F15-4574-A43B-484376E11A46}" presName="hierRoot2" presStyleCnt="0">
        <dgm:presLayoutVars>
          <dgm:hierBranch val="init"/>
        </dgm:presLayoutVars>
      </dgm:prSet>
      <dgm:spPr/>
    </dgm:pt>
    <dgm:pt modelId="{E4CC9F8D-820A-43E5-8DEB-85A3ABB9D896}" type="pres">
      <dgm:prSet presAssocID="{8BCF77E9-5F15-4574-A43B-484376E11A46}" presName="rootComposite" presStyleCnt="0"/>
      <dgm:spPr/>
    </dgm:pt>
    <dgm:pt modelId="{15DF07D8-5D1D-44DD-BB23-F4A5CB4C4095}" type="pres">
      <dgm:prSet presAssocID="{8BCF77E9-5F15-4574-A43B-484376E11A46}" presName="rootText" presStyleLbl="node4" presStyleIdx="4" presStyleCnt="8" custLinFactNeighborX="-722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4D63CAB-D109-4184-8341-4BD5C7ADC083}" type="pres">
      <dgm:prSet presAssocID="{8BCF77E9-5F15-4574-A43B-484376E11A46}" presName="rootConnector" presStyleLbl="node4" presStyleIdx="4" presStyleCnt="8"/>
      <dgm:spPr/>
      <dgm:t>
        <a:bodyPr/>
        <a:lstStyle/>
        <a:p>
          <a:endParaRPr lang="fr-FR"/>
        </a:p>
      </dgm:t>
    </dgm:pt>
    <dgm:pt modelId="{16CA2162-7C49-48A4-83AD-3F3C00248D03}" type="pres">
      <dgm:prSet presAssocID="{8BCF77E9-5F15-4574-A43B-484376E11A46}" presName="hierChild4" presStyleCnt="0"/>
      <dgm:spPr/>
    </dgm:pt>
    <dgm:pt modelId="{34492289-2F7D-4666-8BC4-A8E518F0619B}" type="pres">
      <dgm:prSet presAssocID="{8BCF77E9-5F15-4574-A43B-484376E11A46}" presName="hierChild5" presStyleCnt="0"/>
      <dgm:spPr/>
    </dgm:pt>
    <dgm:pt modelId="{AE6D4013-FFF2-4C5F-AB74-A10DD5F78C06}" type="pres">
      <dgm:prSet presAssocID="{09976B8A-97E7-431E-9D96-2919C703729C}" presName="hierChild5" presStyleCnt="0"/>
      <dgm:spPr/>
    </dgm:pt>
    <dgm:pt modelId="{AB3518D7-6D18-4C3A-92E0-4DD93113CC8C}" type="pres">
      <dgm:prSet presAssocID="{725D5AA9-1DCB-4C44-A219-7904AF27D7EE}" presName="hierChild5" presStyleCnt="0"/>
      <dgm:spPr/>
    </dgm:pt>
    <dgm:pt modelId="{418C4446-773B-4693-BFD5-14B6FD9A5880}" type="pres">
      <dgm:prSet presAssocID="{82391D24-3F82-40C2-9900-383075582366}" presName="Name37" presStyleLbl="parChTrans1D2" presStyleIdx="1" presStyleCnt="3"/>
      <dgm:spPr/>
      <dgm:t>
        <a:bodyPr/>
        <a:lstStyle/>
        <a:p>
          <a:endParaRPr lang="fr-FR"/>
        </a:p>
      </dgm:t>
    </dgm:pt>
    <dgm:pt modelId="{57B1EFB1-B01B-444C-8B1F-D061EBAD762E}" type="pres">
      <dgm:prSet presAssocID="{41782F15-7DCD-47A5-B7CC-86B09E11F133}" presName="hierRoot2" presStyleCnt="0">
        <dgm:presLayoutVars>
          <dgm:hierBranch val="init"/>
        </dgm:presLayoutVars>
      </dgm:prSet>
      <dgm:spPr/>
    </dgm:pt>
    <dgm:pt modelId="{CA993334-893F-47FE-9EC7-CD813AFD8BA3}" type="pres">
      <dgm:prSet presAssocID="{41782F15-7DCD-47A5-B7CC-86B09E11F133}" presName="rootComposite" presStyleCnt="0"/>
      <dgm:spPr/>
    </dgm:pt>
    <dgm:pt modelId="{194C0519-9F65-4E83-B2E7-338A95723E06}" type="pres">
      <dgm:prSet presAssocID="{41782F15-7DCD-47A5-B7CC-86B09E11F133}" presName="rootText" presStyleLbl="node2" presStyleIdx="1" presStyleCnt="3" custScaleX="197286" custScaleY="8646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5285CE0-6104-4A0D-8D20-2B1E172D8920}" type="pres">
      <dgm:prSet presAssocID="{41782F15-7DCD-47A5-B7CC-86B09E11F133}" presName="rootConnector" presStyleLbl="node2" presStyleIdx="1" presStyleCnt="3"/>
      <dgm:spPr/>
      <dgm:t>
        <a:bodyPr/>
        <a:lstStyle/>
        <a:p>
          <a:endParaRPr lang="fr-FR"/>
        </a:p>
      </dgm:t>
    </dgm:pt>
    <dgm:pt modelId="{F6FE896D-421B-4506-8EE3-13F0C898CBF9}" type="pres">
      <dgm:prSet presAssocID="{41782F15-7DCD-47A5-B7CC-86B09E11F133}" presName="hierChild4" presStyleCnt="0"/>
      <dgm:spPr/>
    </dgm:pt>
    <dgm:pt modelId="{79976684-3B42-43CB-B4BC-76F23F11C697}" type="pres">
      <dgm:prSet presAssocID="{D8C8CBEF-198D-4870-B844-19557BE27FEE}" presName="Name37" presStyleLbl="parChTrans1D3" presStyleIdx="2" presStyleCnt="9"/>
      <dgm:spPr/>
      <dgm:t>
        <a:bodyPr/>
        <a:lstStyle/>
        <a:p>
          <a:endParaRPr lang="fr-FR"/>
        </a:p>
      </dgm:t>
    </dgm:pt>
    <dgm:pt modelId="{567AB33D-B32B-45B6-BA69-C9CE9F419E0E}" type="pres">
      <dgm:prSet presAssocID="{6029CACE-31E3-4F20-8DAF-B7CCAA1AAF78}" presName="hierRoot2" presStyleCnt="0">
        <dgm:presLayoutVars>
          <dgm:hierBranch val="init"/>
        </dgm:presLayoutVars>
      </dgm:prSet>
      <dgm:spPr/>
    </dgm:pt>
    <dgm:pt modelId="{D58F3FC1-9ED9-40C9-A603-FD0360E4AA16}" type="pres">
      <dgm:prSet presAssocID="{6029CACE-31E3-4F20-8DAF-B7CCAA1AAF78}" presName="rootComposite" presStyleCnt="0"/>
      <dgm:spPr/>
    </dgm:pt>
    <dgm:pt modelId="{C95EDF38-9772-4228-B000-8AAF149BD05C}" type="pres">
      <dgm:prSet presAssocID="{6029CACE-31E3-4F20-8DAF-B7CCAA1AAF78}" presName="rootText" presStyleLbl="node3" presStyleIdx="2" presStyleCnt="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C5BA947-8024-497F-88D3-6B92FAB50B5D}" type="pres">
      <dgm:prSet presAssocID="{6029CACE-31E3-4F20-8DAF-B7CCAA1AAF78}" presName="rootConnector" presStyleLbl="node3" presStyleIdx="2" presStyleCnt="9"/>
      <dgm:spPr/>
      <dgm:t>
        <a:bodyPr/>
        <a:lstStyle/>
        <a:p>
          <a:endParaRPr lang="fr-FR"/>
        </a:p>
      </dgm:t>
    </dgm:pt>
    <dgm:pt modelId="{D05167E1-BF34-489F-980A-736F2D49496B}" type="pres">
      <dgm:prSet presAssocID="{6029CACE-31E3-4F20-8DAF-B7CCAA1AAF78}" presName="hierChild4" presStyleCnt="0"/>
      <dgm:spPr/>
    </dgm:pt>
    <dgm:pt modelId="{D9DDD100-14BB-493C-A291-9608DC277655}" type="pres">
      <dgm:prSet presAssocID="{CF819C00-A0E9-4965-A6AD-DA0AE6DA62A8}" presName="Name37" presStyleLbl="parChTrans1D4" presStyleIdx="5" presStyleCnt="8"/>
      <dgm:spPr/>
      <dgm:t>
        <a:bodyPr/>
        <a:lstStyle/>
        <a:p>
          <a:endParaRPr lang="fr-FR"/>
        </a:p>
      </dgm:t>
    </dgm:pt>
    <dgm:pt modelId="{28561FAA-AD9A-4D7D-B666-F60DD87CD40B}" type="pres">
      <dgm:prSet presAssocID="{740688E8-ECA8-4CC8-9401-BACED8852310}" presName="hierRoot2" presStyleCnt="0">
        <dgm:presLayoutVars>
          <dgm:hierBranch val="init"/>
        </dgm:presLayoutVars>
      </dgm:prSet>
      <dgm:spPr/>
    </dgm:pt>
    <dgm:pt modelId="{40C46F33-A082-40CF-84AB-D7195ABFFC06}" type="pres">
      <dgm:prSet presAssocID="{740688E8-ECA8-4CC8-9401-BACED8852310}" presName="rootComposite" presStyleCnt="0"/>
      <dgm:spPr/>
    </dgm:pt>
    <dgm:pt modelId="{545ABEFB-08FC-4B0D-9BF2-E8C8D950883F}" type="pres">
      <dgm:prSet presAssocID="{740688E8-ECA8-4CC8-9401-BACED8852310}" presName="rootText" presStyleLbl="node4" presStyleIdx="5" presStyleCnt="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3618598-0584-4462-927E-675548E87FA5}" type="pres">
      <dgm:prSet presAssocID="{740688E8-ECA8-4CC8-9401-BACED8852310}" presName="rootConnector" presStyleLbl="node4" presStyleIdx="5" presStyleCnt="8"/>
      <dgm:spPr/>
      <dgm:t>
        <a:bodyPr/>
        <a:lstStyle/>
        <a:p>
          <a:endParaRPr lang="fr-FR"/>
        </a:p>
      </dgm:t>
    </dgm:pt>
    <dgm:pt modelId="{555635B5-AA78-44E4-A1C9-A5593C358D61}" type="pres">
      <dgm:prSet presAssocID="{740688E8-ECA8-4CC8-9401-BACED8852310}" presName="hierChild4" presStyleCnt="0"/>
      <dgm:spPr/>
    </dgm:pt>
    <dgm:pt modelId="{8B40C5B8-9D3C-418D-BF3F-581B140639A4}" type="pres">
      <dgm:prSet presAssocID="{740688E8-ECA8-4CC8-9401-BACED8852310}" presName="hierChild5" presStyleCnt="0"/>
      <dgm:spPr/>
    </dgm:pt>
    <dgm:pt modelId="{43C417C8-1845-4DEC-BBF5-7249CAEA2FF2}" type="pres">
      <dgm:prSet presAssocID="{D4A100A2-336F-4B14-9662-DF44239BC3F7}" presName="Name37" presStyleLbl="parChTrans1D4" presStyleIdx="6" presStyleCnt="8"/>
      <dgm:spPr/>
      <dgm:t>
        <a:bodyPr/>
        <a:lstStyle/>
        <a:p>
          <a:endParaRPr lang="fr-FR"/>
        </a:p>
      </dgm:t>
    </dgm:pt>
    <dgm:pt modelId="{2C80F7EA-F458-4E49-B9EB-E345F0447A2B}" type="pres">
      <dgm:prSet presAssocID="{FC95C988-1260-4567-A33A-5E4916FD1D6A}" presName="hierRoot2" presStyleCnt="0">
        <dgm:presLayoutVars>
          <dgm:hierBranch val="init"/>
        </dgm:presLayoutVars>
      </dgm:prSet>
      <dgm:spPr/>
    </dgm:pt>
    <dgm:pt modelId="{F35F9F95-8C13-4D69-A63E-041302A70AC2}" type="pres">
      <dgm:prSet presAssocID="{FC95C988-1260-4567-A33A-5E4916FD1D6A}" presName="rootComposite" presStyleCnt="0"/>
      <dgm:spPr/>
    </dgm:pt>
    <dgm:pt modelId="{C3BDBC8D-DE78-43D4-B293-90FEBC37C718}" type="pres">
      <dgm:prSet presAssocID="{FC95C988-1260-4567-A33A-5E4916FD1D6A}" presName="rootText" presStyleLbl="node4" presStyleIdx="6" presStyleCnt="8" custScaleX="13756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83D9DDA-9DA5-49AA-8F3D-633C9602171C}" type="pres">
      <dgm:prSet presAssocID="{FC95C988-1260-4567-A33A-5E4916FD1D6A}" presName="rootConnector" presStyleLbl="node4" presStyleIdx="6" presStyleCnt="8"/>
      <dgm:spPr/>
      <dgm:t>
        <a:bodyPr/>
        <a:lstStyle/>
        <a:p>
          <a:endParaRPr lang="fr-FR"/>
        </a:p>
      </dgm:t>
    </dgm:pt>
    <dgm:pt modelId="{FA0A323D-8F7B-4202-ABFC-1A65706A2B3D}" type="pres">
      <dgm:prSet presAssocID="{FC95C988-1260-4567-A33A-5E4916FD1D6A}" presName="hierChild4" presStyleCnt="0"/>
      <dgm:spPr/>
    </dgm:pt>
    <dgm:pt modelId="{80EBDD01-3835-4183-9DBF-7A865A2EAE06}" type="pres">
      <dgm:prSet presAssocID="{FC95C988-1260-4567-A33A-5E4916FD1D6A}" presName="hierChild5" presStyleCnt="0"/>
      <dgm:spPr/>
    </dgm:pt>
    <dgm:pt modelId="{6C95DE1D-4AF6-46A5-B8FB-CB9E34562B1A}" type="pres">
      <dgm:prSet presAssocID="{3F423DE6-C385-4EBA-9881-EF8B241F5E37}" presName="Name37" presStyleLbl="parChTrans1D4" presStyleIdx="7" presStyleCnt="8"/>
      <dgm:spPr/>
      <dgm:t>
        <a:bodyPr/>
        <a:lstStyle/>
        <a:p>
          <a:endParaRPr lang="fr-FR"/>
        </a:p>
      </dgm:t>
    </dgm:pt>
    <dgm:pt modelId="{8096EFC2-FD77-4206-B4C2-9DB6E1181BAB}" type="pres">
      <dgm:prSet presAssocID="{95A8E0F9-6304-42AA-9CAF-D75F84E100D5}" presName="hierRoot2" presStyleCnt="0">
        <dgm:presLayoutVars>
          <dgm:hierBranch val="init"/>
        </dgm:presLayoutVars>
      </dgm:prSet>
      <dgm:spPr/>
    </dgm:pt>
    <dgm:pt modelId="{774ADA38-5D82-443F-98CA-C778F41A8B0D}" type="pres">
      <dgm:prSet presAssocID="{95A8E0F9-6304-42AA-9CAF-D75F84E100D5}" presName="rootComposite" presStyleCnt="0"/>
      <dgm:spPr/>
    </dgm:pt>
    <dgm:pt modelId="{420E0493-D47E-49C0-9A56-98239160DA30}" type="pres">
      <dgm:prSet presAssocID="{95A8E0F9-6304-42AA-9CAF-D75F84E100D5}" presName="rootText" presStyleLbl="node4" presStyleIdx="7" presStyleCnt="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CE48E27-E0DA-474D-AFCB-E449B7430641}" type="pres">
      <dgm:prSet presAssocID="{95A8E0F9-6304-42AA-9CAF-D75F84E100D5}" presName="rootConnector" presStyleLbl="node4" presStyleIdx="7" presStyleCnt="8"/>
      <dgm:spPr/>
      <dgm:t>
        <a:bodyPr/>
        <a:lstStyle/>
        <a:p>
          <a:endParaRPr lang="fr-FR"/>
        </a:p>
      </dgm:t>
    </dgm:pt>
    <dgm:pt modelId="{A6F12FC0-119A-40C8-8C87-E46639CCEA4C}" type="pres">
      <dgm:prSet presAssocID="{95A8E0F9-6304-42AA-9CAF-D75F84E100D5}" presName="hierChild4" presStyleCnt="0"/>
      <dgm:spPr/>
    </dgm:pt>
    <dgm:pt modelId="{45FC5FD5-2A06-45BF-B059-CCAFCA5C4031}" type="pres">
      <dgm:prSet presAssocID="{95A8E0F9-6304-42AA-9CAF-D75F84E100D5}" presName="hierChild5" presStyleCnt="0"/>
      <dgm:spPr/>
    </dgm:pt>
    <dgm:pt modelId="{BD515EA0-2ECF-4470-9800-00E38887AFEC}" type="pres">
      <dgm:prSet presAssocID="{6029CACE-31E3-4F20-8DAF-B7CCAA1AAF78}" presName="hierChild5" presStyleCnt="0"/>
      <dgm:spPr/>
    </dgm:pt>
    <dgm:pt modelId="{FC5904C1-6847-4A57-92F1-2EF744789AF9}" type="pres">
      <dgm:prSet presAssocID="{6AF1AC1E-26F3-4923-9589-B44414186482}" presName="Name37" presStyleLbl="parChTrans1D3" presStyleIdx="3" presStyleCnt="9"/>
      <dgm:spPr/>
      <dgm:t>
        <a:bodyPr/>
        <a:lstStyle/>
        <a:p>
          <a:endParaRPr lang="fr-FR"/>
        </a:p>
      </dgm:t>
    </dgm:pt>
    <dgm:pt modelId="{5BF7FCB9-5547-4B51-B330-F00471D6DB63}" type="pres">
      <dgm:prSet presAssocID="{9E0935CB-332C-4CCA-BAE9-5237492BB1EF}" presName="hierRoot2" presStyleCnt="0">
        <dgm:presLayoutVars>
          <dgm:hierBranch val="init"/>
        </dgm:presLayoutVars>
      </dgm:prSet>
      <dgm:spPr/>
    </dgm:pt>
    <dgm:pt modelId="{8AE79C4E-7294-459C-A2FB-7E899AB89227}" type="pres">
      <dgm:prSet presAssocID="{9E0935CB-332C-4CCA-BAE9-5237492BB1EF}" presName="rootComposite" presStyleCnt="0"/>
      <dgm:spPr/>
    </dgm:pt>
    <dgm:pt modelId="{7D838817-FC61-43C5-AC84-4493FB69DDB4}" type="pres">
      <dgm:prSet presAssocID="{9E0935CB-332C-4CCA-BAE9-5237492BB1EF}" presName="rootText" presStyleLbl="node3" presStyleIdx="3" presStyleCnt="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54F9198-8EB2-4D86-88AE-F162B0FF60F8}" type="pres">
      <dgm:prSet presAssocID="{9E0935CB-332C-4CCA-BAE9-5237492BB1EF}" presName="rootConnector" presStyleLbl="node3" presStyleIdx="3" presStyleCnt="9"/>
      <dgm:spPr/>
      <dgm:t>
        <a:bodyPr/>
        <a:lstStyle/>
        <a:p>
          <a:endParaRPr lang="fr-FR"/>
        </a:p>
      </dgm:t>
    </dgm:pt>
    <dgm:pt modelId="{7FD74E20-60C4-4397-9409-0566D910DA46}" type="pres">
      <dgm:prSet presAssocID="{9E0935CB-332C-4CCA-BAE9-5237492BB1EF}" presName="hierChild4" presStyleCnt="0"/>
      <dgm:spPr/>
    </dgm:pt>
    <dgm:pt modelId="{63FC3AE5-9CE5-4527-9528-177B061393B1}" type="pres">
      <dgm:prSet presAssocID="{9E0935CB-332C-4CCA-BAE9-5237492BB1EF}" presName="hierChild5" presStyleCnt="0"/>
      <dgm:spPr/>
    </dgm:pt>
    <dgm:pt modelId="{6A16B253-E45E-4416-ACEC-0B7C39F7DC62}" type="pres">
      <dgm:prSet presAssocID="{7C628C05-512B-4194-9958-48A146336AE0}" presName="Name37" presStyleLbl="parChTrans1D3" presStyleIdx="4" presStyleCnt="9"/>
      <dgm:spPr/>
      <dgm:t>
        <a:bodyPr/>
        <a:lstStyle/>
        <a:p>
          <a:endParaRPr lang="fr-FR"/>
        </a:p>
      </dgm:t>
    </dgm:pt>
    <dgm:pt modelId="{16728D1C-8513-44A3-8A73-9FFEC673252B}" type="pres">
      <dgm:prSet presAssocID="{69AFC5E7-F679-4FFC-85B9-54E538AF3D60}" presName="hierRoot2" presStyleCnt="0">
        <dgm:presLayoutVars>
          <dgm:hierBranch val="init"/>
        </dgm:presLayoutVars>
      </dgm:prSet>
      <dgm:spPr/>
    </dgm:pt>
    <dgm:pt modelId="{94A9E05D-C055-4289-9E1D-D5A04BB1A3B2}" type="pres">
      <dgm:prSet presAssocID="{69AFC5E7-F679-4FFC-85B9-54E538AF3D60}" presName="rootComposite" presStyleCnt="0"/>
      <dgm:spPr/>
    </dgm:pt>
    <dgm:pt modelId="{CBF076D5-F19E-445C-8D66-2F13F717B6F9}" type="pres">
      <dgm:prSet presAssocID="{69AFC5E7-F679-4FFC-85B9-54E538AF3D60}" presName="rootText" presStyleLbl="node3" presStyleIdx="4" presStyleCnt="9" custLinFactY="52117" custLinFactNeighborX="-83217" custLinFactNeighborY="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7729AED-4E57-44B7-A03A-08D28F58B1F1}" type="pres">
      <dgm:prSet presAssocID="{69AFC5E7-F679-4FFC-85B9-54E538AF3D60}" presName="rootConnector" presStyleLbl="node3" presStyleIdx="4" presStyleCnt="9"/>
      <dgm:spPr/>
      <dgm:t>
        <a:bodyPr/>
        <a:lstStyle/>
        <a:p>
          <a:endParaRPr lang="fr-FR"/>
        </a:p>
      </dgm:t>
    </dgm:pt>
    <dgm:pt modelId="{FBD8A1AB-2FEA-4927-8997-997A1A9812F8}" type="pres">
      <dgm:prSet presAssocID="{69AFC5E7-F679-4FFC-85B9-54E538AF3D60}" presName="hierChild4" presStyleCnt="0"/>
      <dgm:spPr/>
    </dgm:pt>
    <dgm:pt modelId="{C30AE705-E445-4A89-8F1C-10B2FA0697AA}" type="pres">
      <dgm:prSet presAssocID="{69AFC5E7-F679-4FFC-85B9-54E538AF3D60}" presName="hierChild5" presStyleCnt="0"/>
      <dgm:spPr/>
    </dgm:pt>
    <dgm:pt modelId="{47B9A1A7-EAA5-46FD-B0C2-0050968AE945}" type="pres">
      <dgm:prSet presAssocID="{31C498C4-7CDB-4208-A032-37E0B06E2745}" presName="Name37" presStyleLbl="parChTrans1D3" presStyleIdx="5" presStyleCnt="9"/>
      <dgm:spPr/>
      <dgm:t>
        <a:bodyPr/>
        <a:lstStyle/>
        <a:p>
          <a:endParaRPr lang="fr-FR"/>
        </a:p>
      </dgm:t>
    </dgm:pt>
    <dgm:pt modelId="{2194A47F-240D-42C4-9FC6-14B72468FF02}" type="pres">
      <dgm:prSet presAssocID="{C131D7B9-17C7-4BBE-9695-93C6213A8368}" presName="hierRoot2" presStyleCnt="0">
        <dgm:presLayoutVars>
          <dgm:hierBranch val="init"/>
        </dgm:presLayoutVars>
      </dgm:prSet>
      <dgm:spPr/>
    </dgm:pt>
    <dgm:pt modelId="{78ABAF05-4C96-4A86-AF34-C972799E0F1A}" type="pres">
      <dgm:prSet presAssocID="{C131D7B9-17C7-4BBE-9695-93C6213A8368}" presName="rootComposite" presStyleCnt="0"/>
      <dgm:spPr/>
    </dgm:pt>
    <dgm:pt modelId="{B538EEF1-3A2A-475D-8AF8-8C0ED943F985}" type="pres">
      <dgm:prSet presAssocID="{C131D7B9-17C7-4BBE-9695-93C6213A8368}" presName="rootText" presStyleLbl="node3" presStyleIdx="5" presStyleCnt="9" custLinFactNeighborX="-1611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2B492EC-696A-44FE-9261-EC9E98381FEA}" type="pres">
      <dgm:prSet presAssocID="{C131D7B9-17C7-4BBE-9695-93C6213A8368}" presName="rootConnector" presStyleLbl="node3" presStyleIdx="5" presStyleCnt="9"/>
      <dgm:spPr/>
      <dgm:t>
        <a:bodyPr/>
        <a:lstStyle/>
        <a:p>
          <a:endParaRPr lang="fr-FR"/>
        </a:p>
      </dgm:t>
    </dgm:pt>
    <dgm:pt modelId="{895F6DAB-3C26-4103-A33A-FB8E758851A9}" type="pres">
      <dgm:prSet presAssocID="{C131D7B9-17C7-4BBE-9695-93C6213A8368}" presName="hierChild4" presStyleCnt="0"/>
      <dgm:spPr/>
    </dgm:pt>
    <dgm:pt modelId="{5B14A5AA-8FF1-44D3-AB68-EC6ADA69E9BC}" type="pres">
      <dgm:prSet presAssocID="{C131D7B9-17C7-4BBE-9695-93C6213A8368}" presName="hierChild5" presStyleCnt="0"/>
      <dgm:spPr/>
    </dgm:pt>
    <dgm:pt modelId="{ABFABFB1-F4A0-459D-A3A3-144748F905C8}" type="pres">
      <dgm:prSet presAssocID="{760D0906-146D-4A38-8093-FC2D7FF88A16}" presName="Name37" presStyleLbl="parChTrans1D3" presStyleIdx="6" presStyleCnt="9"/>
      <dgm:spPr/>
      <dgm:t>
        <a:bodyPr/>
        <a:lstStyle/>
        <a:p>
          <a:endParaRPr lang="fr-FR"/>
        </a:p>
      </dgm:t>
    </dgm:pt>
    <dgm:pt modelId="{12648EE4-ECE8-4098-A94A-48ED349D421D}" type="pres">
      <dgm:prSet presAssocID="{70F18A9A-3E7F-46F4-BFFC-3E137CA9CC9D}" presName="hierRoot2" presStyleCnt="0">
        <dgm:presLayoutVars>
          <dgm:hierBranch val="init"/>
        </dgm:presLayoutVars>
      </dgm:prSet>
      <dgm:spPr/>
    </dgm:pt>
    <dgm:pt modelId="{9ECB6B57-E61A-4318-BD2F-8489C8B08546}" type="pres">
      <dgm:prSet presAssocID="{70F18A9A-3E7F-46F4-BFFC-3E137CA9CC9D}" presName="rootComposite" presStyleCnt="0"/>
      <dgm:spPr/>
    </dgm:pt>
    <dgm:pt modelId="{7CFA0A09-525B-4F93-87CA-7C810F1D5181}" type="pres">
      <dgm:prSet presAssocID="{70F18A9A-3E7F-46F4-BFFC-3E137CA9CC9D}" presName="rootText" presStyleLbl="node3" presStyleIdx="6" presStyleCnt="9" custLinFactX="-69842" custLinFactY="52117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FCD58C6-CB7F-4B15-BB72-1A5B38F98458}" type="pres">
      <dgm:prSet presAssocID="{70F18A9A-3E7F-46F4-BFFC-3E137CA9CC9D}" presName="rootConnector" presStyleLbl="node3" presStyleIdx="6" presStyleCnt="9"/>
      <dgm:spPr/>
      <dgm:t>
        <a:bodyPr/>
        <a:lstStyle/>
        <a:p>
          <a:endParaRPr lang="fr-FR"/>
        </a:p>
      </dgm:t>
    </dgm:pt>
    <dgm:pt modelId="{DDCD47B6-E94E-4A3F-AE09-85711530332B}" type="pres">
      <dgm:prSet presAssocID="{70F18A9A-3E7F-46F4-BFFC-3E137CA9CC9D}" presName="hierChild4" presStyleCnt="0"/>
      <dgm:spPr/>
    </dgm:pt>
    <dgm:pt modelId="{2A7214FD-5DA7-4E7E-9BC0-5D4558DB7A74}" type="pres">
      <dgm:prSet presAssocID="{70F18A9A-3E7F-46F4-BFFC-3E137CA9CC9D}" presName="hierChild5" presStyleCnt="0"/>
      <dgm:spPr/>
    </dgm:pt>
    <dgm:pt modelId="{4EFE1E3E-984A-4866-A268-7C9CD9504E04}" type="pres">
      <dgm:prSet presAssocID="{41782F15-7DCD-47A5-B7CC-86B09E11F133}" presName="hierChild5" presStyleCnt="0"/>
      <dgm:spPr/>
    </dgm:pt>
    <dgm:pt modelId="{BB5CCC12-DF56-4070-B0A6-7BED4957171E}" type="pres">
      <dgm:prSet presAssocID="{C11C2B31-43D1-424F-BA94-B2A7B960ED49}" presName="Name37" presStyleLbl="parChTrans1D2" presStyleIdx="2" presStyleCnt="3"/>
      <dgm:spPr/>
      <dgm:t>
        <a:bodyPr/>
        <a:lstStyle/>
        <a:p>
          <a:endParaRPr lang="fr-FR"/>
        </a:p>
      </dgm:t>
    </dgm:pt>
    <dgm:pt modelId="{7757AE28-B27B-4D46-BED9-41D10AD2DC51}" type="pres">
      <dgm:prSet presAssocID="{4AD492FB-1ACD-4E41-8C5F-53B6D883593D}" presName="hierRoot2" presStyleCnt="0">
        <dgm:presLayoutVars>
          <dgm:hierBranch val="init"/>
        </dgm:presLayoutVars>
      </dgm:prSet>
      <dgm:spPr/>
    </dgm:pt>
    <dgm:pt modelId="{681610BA-AA6B-4ECE-AA65-F79C5A48FB45}" type="pres">
      <dgm:prSet presAssocID="{4AD492FB-1ACD-4E41-8C5F-53B6D883593D}" presName="rootComposite" presStyleCnt="0"/>
      <dgm:spPr/>
    </dgm:pt>
    <dgm:pt modelId="{8E8FBEE9-D86A-4B0A-8B6E-784B6431C8AD}" type="pres">
      <dgm:prSet presAssocID="{4AD492FB-1ACD-4E41-8C5F-53B6D883593D}" presName="rootText" presStyleLbl="node2" presStyleIdx="2" presStyleCnt="3" custScaleX="146682" custScaleY="110153" custLinFactNeighborX="-2674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E987992-253A-4E42-9B2C-F7E2CE46D113}" type="pres">
      <dgm:prSet presAssocID="{4AD492FB-1ACD-4E41-8C5F-53B6D883593D}" presName="rootConnector" presStyleLbl="node2" presStyleIdx="2" presStyleCnt="3"/>
      <dgm:spPr/>
      <dgm:t>
        <a:bodyPr/>
        <a:lstStyle/>
        <a:p>
          <a:endParaRPr lang="fr-FR"/>
        </a:p>
      </dgm:t>
    </dgm:pt>
    <dgm:pt modelId="{B7A48546-7F73-43D4-A523-5102441975A1}" type="pres">
      <dgm:prSet presAssocID="{4AD492FB-1ACD-4E41-8C5F-53B6D883593D}" presName="hierChild4" presStyleCnt="0"/>
      <dgm:spPr/>
    </dgm:pt>
    <dgm:pt modelId="{0F5E445A-928A-4560-8CF7-375CEA860256}" type="pres">
      <dgm:prSet presAssocID="{D631172D-E123-4700-B90B-EF9A86EC7991}" presName="Name37" presStyleLbl="parChTrans1D3" presStyleIdx="7" presStyleCnt="9"/>
      <dgm:spPr/>
      <dgm:t>
        <a:bodyPr/>
        <a:lstStyle/>
        <a:p>
          <a:endParaRPr lang="fr-FR"/>
        </a:p>
      </dgm:t>
    </dgm:pt>
    <dgm:pt modelId="{5C9AE5EF-E431-41AC-8376-C009D61190F8}" type="pres">
      <dgm:prSet presAssocID="{5C290539-4C07-4F59-8DBB-9C6BE777E52F}" presName="hierRoot2" presStyleCnt="0">
        <dgm:presLayoutVars>
          <dgm:hierBranch val="init"/>
        </dgm:presLayoutVars>
      </dgm:prSet>
      <dgm:spPr/>
    </dgm:pt>
    <dgm:pt modelId="{C02E94BC-4B05-41F9-8DD5-A3E5E39B3480}" type="pres">
      <dgm:prSet presAssocID="{5C290539-4C07-4F59-8DBB-9C6BE777E52F}" presName="rootComposite" presStyleCnt="0"/>
      <dgm:spPr/>
    </dgm:pt>
    <dgm:pt modelId="{C8054D10-935C-4228-AA03-6A307DE0C530}" type="pres">
      <dgm:prSet presAssocID="{5C290539-4C07-4F59-8DBB-9C6BE777E52F}" presName="rootText" presStyleLbl="node3" presStyleIdx="7" presStyleCnt="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005C3C0-8A77-4C3E-8119-D9286EE750BC}" type="pres">
      <dgm:prSet presAssocID="{5C290539-4C07-4F59-8DBB-9C6BE777E52F}" presName="rootConnector" presStyleLbl="node3" presStyleIdx="7" presStyleCnt="9"/>
      <dgm:spPr/>
      <dgm:t>
        <a:bodyPr/>
        <a:lstStyle/>
        <a:p>
          <a:endParaRPr lang="fr-FR"/>
        </a:p>
      </dgm:t>
    </dgm:pt>
    <dgm:pt modelId="{9889F7DB-96CE-4215-9D88-7EC16767C7D4}" type="pres">
      <dgm:prSet presAssocID="{5C290539-4C07-4F59-8DBB-9C6BE777E52F}" presName="hierChild4" presStyleCnt="0"/>
      <dgm:spPr/>
    </dgm:pt>
    <dgm:pt modelId="{6BD134F2-68CC-4D1D-9F64-464705231DD5}" type="pres">
      <dgm:prSet presAssocID="{5C290539-4C07-4F59-8DBB-9C6BE777E52F}" presName="hierChild5" presStyleCnt="0"/>
      <dgm:spPr/>
    </dgm:pt>
    <dgm:pt modelId="{8426C2BF-1E6E-4DC4-8DBB-FF17AAE7AF68}" type="pres">
      <dgm:prSet presAssocID="{763292DD-191B-4E27-B67A-F47DBE3CE47D}" presName="Name37" presStyleLbl="parChTrans1D3" presStyleIdx="8" presStyleCnt="9"/>
      <dgm:spPr/>
      <dgm:t>
        <a:bodyPr/>
        <a:lstStyle/>
        <a:p>
          <a:endParaRPr lang="fr-FR"/>
        </a:p>
      </dgm:t>
    </dgm:pt>
    <dgm:pt modelId="{44373A20-C2C5-43B9-847E-72279CB26B61}" type="pres">
      <dgm:prSet presAssocID="{2262A459-F5EA-4D88-8214-1BD66F65A1FF}" presName="hierRoot2" presStyleCnt="0">
        <dgm:presLayoutVars>
          <dgm:hierBranch val="init"/>
        </dgm:presLayoutVars>
      </dgm:prSet>
      <dgm:spPr/>
    </dgm:pt>
    <dgm:pt modelId="{6B648547-5A40-4B28-84AE-9B7EFFB3071B}" type="pres">
      <dgm:prSet presAssocID="{2262A459-F5EA-4D88-8214-1BD66F65A1FF}" presName="rootComposite" presStyleCnt="0"/>
      <dgm:spPr/>
    </dgm:pt>
    <dgm:pt modelId="{2C9CEC1A-945A-4507-ABE6-A7B6FFB35179}" type="pres">
      <dgm:prSet presAssocID="{2262A459-F5EA-4D88-8214-1BD66F65A1FF}" presName="rootText" presStyleLbl="node3" presStyleIdx="8" presStyleCnt="9" custScaleX="99907" custScaleY="10034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8A8F784-E103-4804-9C5C-C9D5FAC75714}" type="pres">
      <dgm:prSet presAssocID="{2262A459-F5EA-4D88-8214-1BD66F65A1FF}" presName="rootConnector" presStyleLbl="node3" presStyleIdx="8" presStyleCnt="9"/>
      <dgm:spPr/>
      <dgm:t>
        <a:bodyPr/>
        <a:lstStyle/>
        <a:p>
          <a:endParaRPr lang="fr-FR"/>
        </a:p>
      </dgm:t>
    </dgm:pt>
    <dgm:pt modelId="{4868BA39-0434-4F48-AADC-9F853ED26B0D}" type="pres">
      <dgm:prSet presAssocID="{2262A459-F5EA-4D88-8214-1BD66F65A1FF}" presName="hierChild4" presStyleCnt="0"/>
      <dgm:spPr/>
    </dgm:pt>
    <dgm:pt modelId="{2AF11EDE-A01B-4C7B-B0E7-634D975E22D6}" type="pres">
      <dgm:prSet presAssocID="{2262A459-F5EA-4D88-8214-1BD66F65A1FF}" presName="hierChild5" presStyleCnt="0"/>
      <dgm:spPr/>
    </dgm:pt>
    <dgm:pt modelId="{E99EBC6E-D9D5-4855-97CC-AFE0AD066576}" type="pres">
      <dgm:prSet presAssocID="{4AD492FB-1ACD-4E41-8C5F-53B6D883593D}" presName="hierChild5" presStyleCnt="0"/>
      <dgm:spPr/>
    </dgm:pt>
    <dgm:pt modelId="{FA9650D2-34A8-4B52-8396-E46A0E6FABBF}" type="pres">
      <dgm:prSet presAssocID="{D20CDF4B-5C56-4706-ABF7-47F4C16C4B25}" presName="hierChild3" presStyleCnt="0"/>
      <dgm:spPr/>
    </dgm:pt>
  </dgm:ptLst>
  <dgm:cxnLst>
    <dgm:cxn modelId="{709F05F5-CA11-42F3-AE50-34F775C62EA1}" type="presOf" srcId="{725D5AA9-1DCB-4C44-A219-7904AF27D7EE}" destId="{7978D2EC-A9B7-49D9-ADBE-9F524AD10A3B}" srcOrd="1" destOrd="0" presId="urn:microsoft.com/office/officeart/2005/8/layout/orgChart1"/>
    <dgm:cxn modelId="{839741F5-BA80-4070-B9F0-ED8C4BD7C862}" srcId="{41782F15-7DCD-47A5-B7CC-86B09E11F133}" destId="{69AFC5E7-F679-4FFC-85B9-54E538AF3D60}" srcOrd="2" destOrd="0" parTransId="{7C628C05-512B-4194-9958-48A146336AE0}" sibTransId="{48DF849B-C912-40C7-8C1C-8788CAFA407A}"/>
    <dgm:cxn modelId="{C9392FD9-C1B5-45FE-BBCD-FE59B0DA17C4}" type="presOf" srcId="{CAB3D7F8-5E18-4537-ACB4-309B4A869965}" destId="{52167CE8-8C10-491F-8BE0-6899C998FE81}" srcOrd="0" destOrd="0" presId="urn:microsoft.com/office/officeart/2005/8/layout/orgChart1"/>
    <dgm:cxn modelId="{AA29488C-3B07-4EBA-9E82-A43AFA3B527F}" srcId="{D20CDF4B-5C56-4706-ABF7-47F4C16C4B25}" destId="{41782F15-7DCD-47A5-B7CC-86B09E11F133}" srcOrd="1" destOrd="0" parTransId="{82391D24-3F82-40C2-9900-383075582366}" sibTransId="{31175D8A-BA9B-489B-9519-A8E81F90DB1A}"/>
    <dgm:cxn modelId="{200AE97C-0E49-40BE-95EB-6D260A79FF1A}" type="presOf" srcId="{D20CDF4B-5C56-4706-ABF7-47F4C16C4B25}" destId="{EBE98820-60CC-4FCA-B367-C19BB6F8DD5E}" srcOrd="1" destOrd="0" presId="urn:microsoft.com/office/officeart/2005/8/layout/orgChart1"/>
    <dgm:cxn modelId="{DFE2DBE6-1D3F-4346-9DE8-06005CCC2A7F}" srcId="{D4372923-A8DA-47F9-A1A7-3CE59CC72526}" destId="{BF25B2D8-2B94-4308-9FA7-16239F07BCA8}" srcOrd="0" destOrd="0" parTransId="{75774CB2-47EF-4298-9C1E-1BE824A724F1}" sibTransId="{2A1000F4-CD2C-41BE-86A0-C4F7C84B2E3F}"/>
    <dgm:cxn modelId="{00E015F4-49A4-4DB6-AA7A-CB06380D530B}" type="presOf" srcId="{95A8E0F9-6304-42AA-9CAF-D75F84E100D5}" destId="{420E0493-D47E-49C0-9A56-98239160DA30}" srcOrd="0" destOrd="0" presId="urn:microsoft.com/office/officeart/2005/8/layout/orgChart1"/>
    <dgm:cxn modelId="{7066EB44-C460-4A93-98C2-CC1E7874DAF6}" type="presOf" srcId="{95A8E0F9-6304-42AA-9CAF-D75F84E100D5}" destId="{1CE48E27-E0DA-474D-AFCB-E449B7430641}" srcOrd="1" destOrd="0" presId="urn:microsoft.com/office/officeart/2005/8/layout/orgChart1"/>
    <dgm:cxn modelId="{B7A48746-A9A2-49D8-A262-49804543231A}" type="presOf" srcId="{CF819C00-A0E9-4965-A6AD-DA0AE6DA62A8}" destId="{D9DDD100-14BB-493C-A291-9608DC277655}" srcOrd="0" destOrd="0" presId="urn:microsoft.com/office/officeart/2005/8/layout/orgChart1"/>
    <dgm:cxn modelId="{C83CFAC0-2647-437B-87F3-2E00B12D3074}" type="presOf" srcId="{FC95C988-1260-4567-A33A-5E4916FD1D6A}" destId="{C3BDBC8D-DE78-43D4-B293-90FEBC37C718}" srcOrd="0" destOrd="0" presId="urn:microsoft.com/office/officeart/2005/8/layout/orgChart1"/>
    <dgm:cxn modelId="{B1C1A6C8-6142-4B14-A20A-287E097EF5B2}" type="presOf" srcId="{C11C2B31-43D1-424F-BA94-B2A7B960ED49}" destId="{BB5CCC12-DF56-4070-B0A6-7BED4957171E}" srcOrd="0" destOrd="0" presId="urn:microsoft.com/office/officeart/2005/8/layout/orgChart1"/>
    <dgm:cxn modelId="{5094AC56-4744-4C14-813C-2E55A20EF30D}" type="presOf" srcId="{FC95C988-1260-4567-A33A-5E4916FD1D6A}" destId="{D83D9DDA-9DA5-49AA-8F3D-633C9602171C}" srcOrd="1" destOrd="0" presId="urn:microsoft.com/office/officeart/2005/8/layout/orgChart1"/>
    <dgm:cxn modelId="{1DBBD274-D24D-4B8D-ADC4-320334F0D795}" srcId="{41782F15-7DCD-47A5-B7CC-86B09E11F133}" destId="{6029CACE-31E3-4F20-8DAF-B7CCAA1AAF78}" srcOrd="0" destOrd="0" parTransId="{D8C8CBEF-198D-4870-B844-19557BE27FEE}" sibTransId="{D076EE25-F637-4434-B0F9-B72405C710CB}"/>
    <dgm:cxn modelId="{6FD01D78-AF8D-4C38-A0CF-0B4CFEDA8D85}" type="presOf" srcId="{C131D7B9-17C7-4BBE-9695-93C6213A8368}" destId="{32B492EC-696A-44FE-9261-EC9E98381FEA}" srcOrd="1" destOrd="0" presId="urn:microsoft.com/office/officeart/2005/8/layout/orgChart1"/>
    <dgm:cxn modelId="{C8F9DEF8-4B61-488A-8F48-C47488228725}" type="presOf" srcId="{9E0935CB-332C-4CCA-BAE9-5237492BB1EF}" destId="{7D838817-FC61-43C5-AC84-4493FB69DDB4}" srcOrd="0" destOrd="0" presId="urn:microsoft.com/office/officeart/2005/8/layout/orgChart1"/>
    <dgm:cxn modelId="{D1C09B47-6ED0-4455-A09D-5DE5ADBDE54C}" type="presOf" srcId="{8BCF77E9-5F15-4574-A43B-484376E11A46}" destId="{44D63CAB-D109-4184-8341-4BD5C7ADC083}" srcOrd="1" destOrd="0" presId="urn:microsoft.com/office/officeart/2005/8/layout/orgChart1"/>
    <dgm:cxn modelId="{1B73D3D7-4B8A-45C5-92E3-45A5E41FA236}" srcId="{6029CACE-31E3-4F20-8DAF-B7CCAA1AAF78}" destId="{740688E8-ECA8-4CC8-9401-BACED8852310}" srcOrd="0" destOrd="0" parTransId="{CF819C00-A0E9-4965-A6AD-DA0AE6DA62A8}" sibTransId="{714B8131-2280-470E-9DF9-8B029E36BE86}"/>
    <dgm:cxn modelId="{53C019D6-4B11-4671-89A7-E93838954831}" type="presOf" srcId="{70F18A9A-3E7F-46F4-BFFC-3E137CA9CC9D}" destId="{7FCD58C6-CB7F-4B15-BB72-1A5B38F98458}" srcOrd="1" destOrd="0" presId="urn:microsoft.com/office/officeart/2005/8/layout/orgChart1"/>
    <dgm:cxn modelId="{0BE4D68B-AD02-4FCA-A78D-79BEFA3E56D2}" srcId="{725D5AA9-1DCB-4C44-A219-7904AF27D7EE}" destId="{09976B8A-97E7-431E-9D96-2919C703729C}" srcOrd="1" destOrd="0" parTransId="{CCC1653C-13F7-428E-936F-CA257FCD949B}" sibTransId="{5736E58C-D89E-424F-B288-9BF41D06B07F}"/>
    <dgm:cxn modelId="{5753DA82-2371-438C-AC63-0AFBA23BBEE9}" type="presOf" srcId="{BF25B2D8-2B94-4308-9FA7-16239F07BCA8}" destId="{BD5B5144-CBAC-4592-BD9E-DFDE80E1F61A}" srcOrd="0" destOrd="0" presId="urn:microsoft.com/office/officeart/2005/8/layout/orgChart1"/>
    <dgm:cxn modelId="{B926BCCA-3CA2-4128-836B-FCC1662F0D84}" type="presOf" srcId="{E4E68E18-CC1E-4544-898C-C0FE4C17CA7C}" destId="{723236E2-640F-4B95-A1CD-6F6AD2319BB4}" srcOrd="0" destOrd="0" presId="urn:microsoft.com/office/officeart/2005/8/layout/orgChart1"/>
    <dgm:cxn modelId="{9B925DFA-9426-46C5-BA26-32D2A6A9B769}" type="presOf" srcId="{4AD492FB-1ACD-4E41-8C5F-53B6D883593D}" destId="{FE987992-253A-4E42-9B2C-F7E2CE46D113}" srcOrd="1" destOrd="0" presId="urn:microsoft.com/office/officeart/2005/8/layout/orgChart1"/>
    <dgm:cxn modelId="{DE3540F2-7AB2-4A6F-905B-93400E120919}" srcId="{D20A4FDE-A472-408C-94CA-788C3719AAEF}" destId="{D20CDF4B-5C56-4706-ABF7-47F4C16C4B25}" srcOrd="0" destOrd="0" parTransId="{8D63200F-D9E7-453E-81B0-99E5992724D1}" sibTransId="{48FC7B1D-7897-46A3-A1B7-94521B7C7712}"/>
    <dgm:cxn modelId="{78874E0B-4F9A-4BE7-AEE8-F98CFF907D51}" type="presOf" srcId="{69AFC5E7-F679-4FFC-85B9-54E538AF3D60}" destId="{47729AED-4E57-44B7-A03A-08D28F58B1F1}" srcOrd="1" destOrd="0" presId="urn:microsoft.com/office/officeart/2005/8/layout/orgChart1"/>
    <dgm:cxn modelId="{0BA86DB2-E3FE-42DD-A13A-1A38D5879899}" type="presOf" srcId="{D631172D-E123-4700-B90B-EF9A86EC7991}" destId="{0F5E445A-928A-4560-8CF7-375CEA860256}" srcOrd="0" destOrd="0" presId="urn:microsoft.com/office/officeart/2005/8/layout/orgChart1"/>
    <dgm:cxn modelId="{B3E21482-580A-49C9-B753-F56C2CE7D1CC}" type="presOf" srcId="{69AFC5E7-F679-4FFC-85B9-54E538AF3D60}" destId="{CBF076D5-F19E-445C-8D66-2F13F717B6F9}" srcOrd="0" destOrd="0" presId="urn:microsoft.com/office/officeart/2005/8/layout/orgChart1"/>
    <dgm:cxn modelId="{90AAF3D8-4B7C-4295-A1CC-E0856421991F}" srcId="{41782F15-7DCD-47A5-B7CC-86B09E11F133}" destId="{70F18A9A-3E7F-46F4-BFFC-3E137CA9CC9D}" srcOrd="4" destOrd="0" parTransId="{760D0906-146D-4A38-8093-FC2D7FF88A16}" sibTransId="{AFDD3E72-9BB0-48BB-8F41-24AAA9C712B7}"/>
    <dgm:cxn modelId="{B2D6E1E0-EA25-4D4C-9216-A7F4E0FD24E4}" srcId="{D20CDF4B-5C56-4706-ABF7-47F4C16C4B25}" destId="{725D5AA9-1DCB-4C44-A219-7904AF27D7EE}" srcOrd="0" destOrd="0" parTransId="{CAB3D7F8-5E18-4537-ACB4-309B4A869965}" sibTransId="{07F2999D-CC0A-4818-9503-CFF451544EF2}"/>
    <dgm:cxn modelId="{2B897274-D7B8-4BA3-8EE1-AD418BA54D54}" srcId="{6029CACE-31E3-4F20-8DAF-B7CCAA1AAF78}" destId="{FC95C988-1260-4567-A33A-5E4916FD1D6A}" srcOrd="1" destOrd="0" parTransId="{D4A100A2-336F-4B14-9662-DF44239BC3F7}" sibTransId="{BC8F664E-DF8C-4721-9585-0212EE8ED195}"/>
    <dgm:cxn modelId="{1C76340B-D14D-4FC6-8E94-C4CFBAAF5FE3}" srcId="{09976B8A-97E7-431E-9D96-2919C703729C}" destId="{D4372923-A8DA-47F9-A1A7-3CE59CC72526}" srcOrd="0" destOrd="0" parTransId="{E4E68E18-CC1E-4544-898C-C0FE4C17CA7C}" sibTransId="{E01FA026-B30D-40EE-99B5-787FF7983A6B}"/>
    <dgm:cxn modelId="{355D26A9-8018-4631-B10C-DAA502AEE1F7}" type="presOf" srcId="{31C498C4-7CDB-4208-A032-37E0B06E2745}" destId="{47B9A1A7-EAA5-46FD-B0C2-0050968AE945}" srcOrd="0" destOrd="0" presId="urn:microsoft.com/office/officeart/2005/8/layout/orgChart1"/>
    <dgm:cxn modelId="{5CC371FE-B96E-4143-881D-E930A0FA0217}" type="presOf" srcId="{5C290539-4C07-4F59-8DBB-9C6BE777E52F}" destId="{C8054D10-935C-4228-AA03-6A307DE0C530}" srcOrd="0" destOrd="0" presId="urn:microsoft.com/office/officeart/2005/8/layout/orgChart1"/>
    <dgm:cxn modelId="{E83B1D06-0131-4477-BD01-3D12989ECFB9}" type="presOf" srcId="{41782F15-7DCD-47A5-B7CC-86B09E11F133}" destId="{194C0519-9F65-4E83-B2E7-338A95723E06}" srcOrd="0" destOrd="0" presId="urn:microsoft.com/office/officeart/2005/8/layout/orgChart1"/>
    <dgm:cxn modelId="{285D691F-8C6A-4898-AC6A-963EC1D91F2B}" srcId="{41782F15-7DCD-47A5-B7CC-86B09E11F133}" destId="{9E0935CB-332C-4CCA-BAE9-5237492BB1EF}" srcOrd="1" destOrd="0" parTransId="{6AF1AC1E-26F3-4923-9589-B44414186482}" sibTransId="{9BC25F57-00F9-4E2E-B11A-9969160160FB}"/>
    <dgm:cxn modelId="{CCDED563-D473-4A7D-B923-51DDD9D8AA3D}" type="presOf" srcId="{41782F15-7DCD-47A5-B7CC-86B09E11F133}" destId="{35285CE0-6104-4A0D-8D20-2B1E172D8920}" srcOrd="1" destOrd="0" presId="urn:microsoft.com/office/officeart/2005/8/layout/orgChart1"/>
    <dgm:cxn modelId="{CD9B3014-295E-4811-AFFA-2D4D9D7C0E4E}" type="presOf" srcId="{1CAB8ED8-6633-4BA0-9FE3-826441CF8BD9}" destId="{8EBC6021-7872-4316-BB42-E7F45E2102DA}" srcOrd="0" destOrd="0" presId="urn:microsoft.com/office/officeart/2005/8/layout/orgChart1"/>
    <dgm:cxn modelId="{B0F10A9D-709E-43E8-9327-13FDED5869E6}" type="presOf" srcId="{D8C8CBEF-198D-4870-B844-19557BE27FEE}" destId="{79976684-3B42-43CB-B4BC-76F23F11C697}" srcOrd="0" destOrd="0" presId="urn:microsoft.com/office/officeart/2005/8/layout/orgChart1"/>
    <dgm:cxn modelId="{49C61A7E-1ACB-4AF1-8963-C87BA49492DA}" srcId="{6029CACE-31E3-4F20-8DAF-B7CCAA1AAF78}" destId="{95A8E0F9-6304-42AA-9CAF-D75F84E100D5}" srcOrd="2" destOrd="0" parTransId="{3F423DE6-C385-4EBA-9881-EF8B241F5E37}" sibTransId="{82E39D92-24C4-438C-BC22-FC3C494E0E88}"/>
    <dgm:cxn modelId="{00924284-C67F-4865-A2BB-7764794DD074}" srcId="{4AD492FB-1ACD-4E41-8C5F-53B6D883593D}" destId="{2262A459-F5EA-4D88-8214-1BD66F65A1FF}" srcOrd="1" destOrd="0" parTransId="{763292DD-191B-4E27-B67A-F47DBE3CE47D}" sibTransId="{97373919-DE65-4954-9A1F-95700A185B3D}"/>
    <dgm:cxn modelId="{3113F287-7D9F-4EBA-A85A-95C4BEEA4574}" type="presOf" srcId="{180E56CB-3092-4A18-9DC3-EC2F697187A1}" destId="{A3E54D34-2D51-4580-8CEE-A340672BCE56}" srcOrd="0" destOrd="0" presId="urn:microsoft.com/office/officeart/2005/8/layout/orgChart1"/>
    <dgm:cxn modelId="{AF35DF51-83CB-4956-8D92-14128D2B7B4D}" type="presOf" srcId="{725D5AA9-1DCB-4C44-A219-7904AF27D7EE}" destId="{5D1594CD-2423-4A3A-87A8-B7456740CB10}" srcOrd="0" destOrd="0" presId="urn:microsoft.com/office/officeart/2005/8/layout/orgChart1"/>
    <dgm:cxn modelId="{B75AB16A-63AF-4A55-BF35-CF9AB4D08207}" srcId="{41782F15-7DCD-47A5-B7CC-86B09E11F133}" destId="{C131D7B9-17C7-4BBE-9695-93C6213A8368}" srcOrd="3" destOrd="0" parTransId="{31C498C4-7CDB-4208-A032-37E0B06E2745}" sibTransId="{74FEAB02-ACDD-455F-B90E-125695F39C45}"/>
    <dgm:cxn modelId="{24500811-E4F9-44BF-A70B-A1B36AC0A21A}" type="presOf" srcId="{4AD492FB-1ACD-4E41-8C5F-53B6D883593D}" destId="{8E8FBEE9-D86A-4B0A-8B6E-784B6431C8AD}" srcOrd="0" destOrd="0" presId="urn:microsoft.com/office/officeart/2005/8/layout/orgChart1"/>
    <dgm:cxn modelId="{8FB39A26-6144-4C88-AAA9-71E49189BE3C}" type="presOf" srcId="{763292DD-191B-4E27-B67A-F47DBE3CE47D}" destId="{8426C2BF-1E6E-4DC4-8DBB-FF17AAE7AF68}" srcOrd="0" destOrd="0" presId="urn:microsoft.com/office/officeart/2005/8/layout/orgChart1"/>
    <dgm:cxn modelId="{33B0AC3C-B71B-4C5C-AA5D-67988D2E04A5}" type="presOf" srcId="{09976B8A-97E7-431E-9D96-2919C703729C}" destId="{A15A1F5D-59BA-4BA1-A9C4-0E2E618F59E2}" srcOrd="1" destOrd="0" presId="urn:microsoft.com/office/officeart/2005/8/layout/orgChart1"/>
    <dgm:cxn modelId="{F906B50A-1ECC-445E-963B-BDB36460B69D}" type="presOf" srcId="{604BF656-804E-4C74-9DE4-21460BD1628E}" destId="{C6DD6E54-F059-45E8-BECD-9B1D9574C525}" srcOrd="0" destOrd="0" presId="urn:microsoft.com/office/officeart/2005/8/layout/orgChart1"/>
    <dgm:cxn modelId="{EBEFF637-8ED5-4C12-8A02-71E9A558E951}" type="presOf" srcId="{C60BF98A-259C-4450-8C7B-0B4244584598}" destId="{2582A351-8E99-4F5B-A936-02843D132BB0}" srcOrd="1" destOrd="0" presId="urn:microsoft.com/office/officeart/2005/8/layout/orgChart1"/>
    <dgm:cxn modelId="{C474F222-84D6-4DEB-9351-57EC5EA1A893}" type="presOf" srcId="{140680D3-CABD-4A9D-8C9D-988B1623FF6A}" destId="{C49C4C85-55C1-43BE-8303-F925741D6508}" srcOrd="0" destOrd="0" presId="urn:microsoft.com/office/officeart/2005/8/layout/orgChart1"/>
    <dgm:cxn modelId="{559F9F4E-CE4B-4041-BC2E-2CF1B30488FE}" type="presOf" srcId="{8BCF77E9-5F15-4574-A43B-484376E11A46}" destId="{15DF07D8-5D1D-44DD-BB23-F4A5CB4C4095}" srcOrd="0" destOrd="0" presId="urn:microsoft.com/office/officeart/2005/8/layout/orgChart1"/>
    <dgm:cxn modelId="{C36E6932-EAAA-4431-9697-60F74A1878AA}" type="presOf" srcId="{D4A100A2-336F-4B14-9662-DF44239BC3F7}" destId="{43C417C8-1845-4DEC-BBF5-7249CAEA2FF2}" srcOrd="0" destOrd="0" presId="urn:microsoft.com/office/officeart/2005/8/layout/orgChart1"/>
    <dgm:cxn modelId="{647A11D8-D7F2-4186-9735-0D18648FA845}" type="presOf" srcId="{7C628C05-512B-4194-9958-48A146336AE0}" destId="{6A16B253-E45E-4416-ACEC-0B7C39F7DC62}" srcOrd="0" destOrd="0" presId="urn:microsoft.com/office/officeart/2005/8/layout/orgChart1"/>
    <dgm:cxn modelId="{FEA75D94-D141-4AD7-861A-D9D608A111A7}" type="presOf" srcId="{2262A459-F5EA-4D88-8214-1BD66F65A1FF}" destId="{F8A8F784-E103-4804-9C5C-C9D5FAC75714}" srcOrd="1" destOrd="0" presId="urn:microsoft.com/office/officeart/2005/8/layout/orgChart1"/>
    <dgm:cxn modelId="{E6134E30-7F1F-48EB-B6F7-D934C7099791}" type="presOf" srcId="{2262A459-F5EA-4D88-8214-1BD66F65A1FF}" destId="{2C9CEC1A-945A-4507-ABE6-A7B6FFB35179}" srcOrd="0" destOrd="0" presId="urn:microsoft.com/office/officeart/2005/8/layout/orgChart1"/>
    <dgm:cxn modelId="{C37EE7C5-0858-48A0-8C50-F1BD4EC2088D}" type="presOf" srcId="{C2B9C908-BA68-4F86-8725-E792984D5813}" destId="{91EB6D2A-ECF4-4007-9108-521D958AA2CD}" srcOrd="0" destOrd="0" presId="urn:microsoft.com/office/officeart/2005/8/layout/orgChart1"/>
    <dgm:cxn modelId="{A60F5FBD-8F07-4235-9FDB-14092EDBB896}" type="presOf" srcId="{BAD9DA3E-C006-4EC6-B9E2-B72DAD701DBF}" destId="{E2986F8C-EEAA-46E2-A898-DBD2959F3516}" srcOrd="0" destOrd="0" presId="urn:microsoft.com/office/officeart/2005/8/layout/orgChart1"/>
    <dgm:cxn modelId="{4EC63271-CB59-4766-BED9-55482E1CBA96}" type="presOf" srcId="{D20CDF4B-5C56-4706-ABF7-47F4C16C4B25}" destId="{E1DDB5D7-2F5E-4972-9FCF-99463E4B2CD8}" srcOrd="0" destOrd="0" presId="urn:microsoft.com/office/officeart/2005/8/layout/orgChart1"/>
    <dgm:cxn modelId="{06E03228-0BCC-463C-849D-BB6149978A62}" srcId="{09976B8A-97E7-431E-9D96-2919C703729C}" destId="{8BCF77E9-5F15-4574-A43B-484376E11A46}" srcOrd="1" destOrd="0" parTransId="{180E56CB-3092-4A18-9DC3-EC2F697187A1}" sibTransId="{6399CDE8-9B81-43CE-AD29-C93ACE16D4B6}"/>
    <dgm:cxn modelId="{417C7BD5-B200-47A8-9500-9BD611A2E7A4}" type="presOf" srcId="{09976B8A-97E7-431E-9D96-2919C703729C}" destId="{E66E4393-79EE-464C-A7BE-E766C5B4DF37}" srcOrd="0" destOrd="0" presId="urn:microsoft.com/office/officeart/2005/8/layout/orgChart1"/>
    <dgm:cxn modelId="{95187D53-18CE-4863-B923-5DA44A20E9F6}" type="presOf" srcId="{6029CACE-31E3-4F20-8DAF-B7CCAA1AAF78}" destId="{EC5BA947-8024-497F-88D3-6B92FAB50B5D}" srcOrd="1" destOrd="0" presId="urn:microsoft.com/office/officeart/2005/8/layout/orgChart1"/>
    <dgm:cxn modelId="{9FC9756F-B522-4E5F-B96E-FF1601B6C579}" type="presOf" srcId="{CCC1653C-13F7-428E-936F-CA257FCD949B}" destId="{BFC479B5-59E7-49A7-85B1-57299C7A3B5B}" srcOrd="0" destOrd="0" presId="urn:microsoft.com/office/officeart/2005/8/layout/orgChart1"/>
    <dgm:cxn modelId="{F37541EB-50AA-419D-A7CA-58A12EB3D016}" srcId="{D4372923-A8DA-47F9-A1A7-3CE59CC72526}" destId="{140680D3-CABD-4A9D-8C9D-988B1623FF6A}" srcOrd="2" destOrd="0" parTransId="{1CAB8ED8-6633-4BA0-9FE3-826441CF8BD9}" sibTransId="{A0C8471A-CC79-46CE-9353-9BF94DD6C6A7}"/>
    <dgm:cxn modelId="{C56608B4-2D38-45DB-A583-6FBCAB35F290}" srcId="{D20CDF4B-5C56-4706-ABF7-47F4C16C4B25}" destId="{4AD492FB-1ACD-4E41-8C5F-53B6D883593D}" srcOrd="2" destOrd="0" parTransId="{C11C2B31-43D1-424F-BA94-B2A7B960ED49}" sibTransId="{894CF1EC-868F-48F9-AA02-A9CF7E70A646}"/>
    <dgm:cxn modelId="{06310AD1-11A1-47F9-88D2-3FA6744D73B5}" type="presOf" srcId="{6029CACE-31E3-4F20-8DAF-B7CCAA1AAF78}" destId="{C95EDF38-9772-4228-B000-8AAF149BD05C}" srcOrd="0" destOrd="0" presId="urn:microsoft.com/office/officeart/2005/8/layout/orgChart1"/>
    <dgm:cxn modelId="{AA05BC19-397C-4567-AC3D-82C92F904AA9}" type="presOf" srcId="{3F423DE6-C385-4EBA-9881-EF8B241F5E37}" destId="{6C95DE1D-4AF6-46A5-B8FB-CB9E34562B1A}" srcOrd="0" destOrd="0" presId="urn:microsoft.com/office/officeart/2005/8/layout/orgChart1"/>
    <dgm:cxn modelId="{A586E976-64E7-44D4-84EC-24CD0285A453}" type="presOf" srcId="{140680D3-CABD-4A9D-8C9D-988B1623FF6A}" destId="{79B41660-26BE-44BA-A45B-9C5A86F36659}" srcOrd="1" destOrd="0" presId="urn:microsoft.com/office/officeart/2005/8/layout/orgChart1"/>
    <dgm:cxn modelId="{4ADD0857-E6D4-460F-BA70-0A5CC00A056D}" srcId="{D4372923-A8DA-47F9-A1A7-3CE59CC72526}" destId="{C60BF98A-259C-4450-8C7B-0B4244584598}" srcOrd="1" destOrd="0" parTransId="{C2B9C908-BA68-4F86-8725-E792984D5813}" sibTransId="{772C5A52-8821-45AD-A3F4-690D788176C9}"/>
    <dgm:cxn modelId="{1474D22C-BD15-4FDB-8190-1B2EB4C64A41}" type="presOf" srcId="{75774CB2-47EF-4298-9C1E-1BE824A724F1}" destId="{EC2AB9FB-9980-4F41-B0BA-8BDB62DE29B8}" srcOrd="0" destOrd="0" presId="urn:microsoft.com/office/officeart/2005/8/layout/orgChart1"/>
    <dgm:cxn modelId="{FAAFF395-5E02-42F7-873C-9BA171AE39CA}" type="presOf" srcId="{82391D24-3F82-40C2-9900-383075582366}" destId="{418C4446-773B-4693-BFD5-14B6FD9A5880}" srcOrd="0" destOrd="0" presId="urn:microsoft.com/office/officeart/2005/8/layout/orgChart1"/>
    <dgm:cxn modelId="{6947CE06-8176-432E-B977-E25686403857}" srcId="{725D5AA9-1DCB-4C44-A219-7904AF27D7EE}" destId="{BAD9DA3E-C006-4EC6-B9E2-B72DAD701DBF}" srcOrd="0" destOrd="0" parTransId="{604BF656-804E-4C74-9DE4-21460BD1628E}" sibTransId="{52A0FC7F-F5AB-40D5-BC68-AC0442C87E0C}"/>
    <dgm:cxn modelId="{2CA9C408-7447-4F5C-8EA3-0907B591864C}" type="presOf" srcId="{BAD9DA3E-C006-4EC6-B9E2-B72DAD701DBF}" destId="{EC2B44C3-4094-4B22-8AB5-D0EDDDB737E5}" srcOrd="1" destOrd="0" presId="urn:microsoft.com/office/officeart/2005/8/layout/orgChart1"/>
    <dgm:cxn modelId="{FD221C5A-0DDA-4B44-8FB7-DE8BF84986B5}" type="presOf" srcId="{5C290539-4C07-4F59-8DBB-9C6BE777E52F}" destId="{F005C3C0-8A77-4C3E-8119-D9286EE750BC}" srcOrd="1" destOrd="0" presId="urn:microsoft.com/office/officeart/2005/8/layout/orgChart1"/>
    <dgm:cxn modelId="{97CA0DA6-F63C-4EAA-B2CE-4C2E3337801E}" type="presOf" srcId="{740688E8-ECA8-4CC8-9401-BACED8852310}" destId="{545ABEFB-08FC-4B0D-9BF2-E8C8D950883F}" srcOrd="0" destOrd="0" presId="urn:microsoft.com/office/officeart/2005/8/layout/orgChart1"/>
    <dgm:cxn modelId="{A9B8E61A-E464-4183-AAD3-3CFE1FA9B57A}" type="presOf" srcId="{6AF1AC1E-26F3-4923-9589-B44414186482}" destId="{FC5904C1-6847-4A57-92F1-2EF744789AF9}" srcOrd="0" destOrd="0" presId="urn:microsoft.com/office/officeart/2005/8/layout/orgChart1"/>
    <dgm:cxn modelId="{6A6EC20A-3D22-4F89-B191-B0569E0D9ECE}" type="presOf" srcId="{D4372923-A8DA-47F9-A1A7-3CE59CC72526}" destId="{69712CE5-BE4F-469E-B654-B35C67552B92}" srcOrd="1" destOrd="0" presId="urn:microsoft.com/office/officeart/2005/8/layout/orgChart1"/>
    <dgm:cxn modelId="{F2E21B2C-BBC0-4B77-8EE3-8E430FD8EC45}" type="presOf" srcId="{D20A4FDE-A472-408C-94CA-788C3719AAEF}" destId="{028AEC70-17B8-4D32-9006-E677422690D4}" srcOrd="0" destOrd="0" presId="urn:microsoft.com/office/officeart/2005/8/layout/orgChart1"/>
    <dgm:cxn modelId="{DC5AFC46-D634-4A04-8468-8DDAE9C16D93}" type="presOf" srcId="{BF25B2D8-2B94-4308-9FA7-16239F07BCA8}" destId="{4E6680E5-485A-4BDA-80B8-4695F3F82CB0}" srcOrd="1" destOrd="0" presId="urn:microsoft.com/office/officeart/2005/8/layout/orgChart1"/>
    <dgm:cxn modelId="{2C87DBD3-61C4-4504-B813-E468B636EA9A}" type="presOf" srcId="{C131D7B9-17C7-4BBE-9695-93C6213A8368}" destId="{B538EEF1-3A2A-475D-8AF8-8C0ED943F985}" srcOrd="0" destOrd="0" presId="urn:microsoft.com/office/officeart/2005/8/layout/orgChart1"/>
    <dgm:cxn modelId="{F1407510-5C2E-420A-B35D-179221C68E1F}" type="presOf" srcId="{70F18A9A-3E7F-46F4-BFFC-3E137CA9CC9D}" destId="{7CFA0A09-525B-4F93-87CA-7C810F1D5181}" srcOrd="0" destOrd="0" presId="urn:microsoft.com/office/officeart/2005/8/layout/orgChart1"/>
    <dgm:cxn modelId="{E30D980B-4A4D-40EC-940B-DA86DE79C206}" type="presOf" srcId="{C60BF98A-259C-4450-8C7B-0B4244584598}" destId="{7C3DCD02-695A-414F-89FE-8D1812F1E70D}" srcOrd="0" destOrd="0" presId="urn:microsoft.com/office/officeart/2005/8/layout/orgChart1"/>
    <dgm:cxn modelId="{D7FE7DC1-60FC-47FE-9F38-4FA6FBCAD19E}" srcId="{4AD492FB-1ACD-4E41-8C5F-53B6D883593D}" destId="{5C290539-4C07-4F59-8DBB-9C6BE777E52F}" srcOrd="0" destOrd="0" parTransId="{D631172D-E123-4700-B90B-EF9A86EC7991}" sibTransId="{A56BDE47-46FC-4892-BD53-ED39720515A7}"/>
    <dgm:cxn modelId="{DEBB1908-9FD8-4526-9E04-EA97DE8D9F30}" type="presOf" srcId="{740688E8-ECA8-4CC8-9401-BACED8852310}" destId="{E3618598-0584-4462-927E-675548E87FA5}" srcOrd="1" destOrd="0" presId="urn:microsoft.com/office/officeart/2005/8/layout/orgChart1"/>
    <dgm:cxn modelId="{E7E8FE2C-C0C8-4D0F-B350-C6AB16A44F64}" type="presOf" srcId="{9E0935CB-332C-4CCA-BAE9-5237492BB1EF}" destId="{254F9198-8EB2-4D86-88AE-F162B0FF60F8}" srcOrd="1" destOrd="0" presId="urn:microsoft.com/office/officeart/2005/8/layout/orgChart1"/>
    <dgm:cxn modelId="{9661AF5F-E512-4DA7-B4D2-6472B35F981E}" type="presOf" srcId="{D4372923-A8DA-47F9-A1A7-3CE59CC72526}" destId="{5A422AD8-D213-48E7-9D32-7FE4F460444A}" srcOrd="0" destOrd="0" presId="urn:microsoft.com/office/officeart/2005/8/layout/orgChart1"/>
    <dgm:cxn modelId="{45FC8BD4-24CD-4C95-972A-97986D6A0211}" type="presOf" srcId="{760D0906-146D-4A38-8093-FC2D7FF88A16}" destId="{ABFABFB1-F4A0-459D-A3A3-144748F905C8}" srcOrd="0" destOrd="0" presId="urn:microsoft.com/office/officeart/2005/8/layout/orgChart1"/>
    <dgm:cxn modelId="{1464733E-E054-4606-9220-4BBADCD69F3A}" type="presParOf" srcId="{028AEC70-17B8-4D32-9006-E677422690D4}" destId="{654F2DD2-0F60-4F68-B576-130B79EDFD3A}" srcOrd="0" destOrd="0" presId="urn:microsoft.com/office/officeart/2005/8/layout/orgChart1"/>
    <dgm:cxn modelId="{99E95B5B-2B71-477B-9D91-1CC335D17B26}" type="presParOf" srcId="{654F2DD2-0F60-4F68-B576-130B79EDFD3A}" destId="{E9A56704-A23C-494E-8063-0DE0F4BEC26B}" srcOrd="0" destOrd="0" presId="urn:microsoft.com/office/officeart/2005/8/layout/orgChart1"/>
    <dgm:cxn modelId="{390A7CA6-C6F3-48FE-B190-F7A158B9B636}" type="presParOf" srcId="{E9A56704-A23C-494E-8063-0DE0F4BEC26B}" destId="{E1DDB5D7-2F5E-4972-9FCF-99463E4B2CD8}" srcOrd="0" destOrd="0" presId="urn:microsoft.com/office/officeart/2005/8/layout/orgChart1"/>
    <dgm:cxn modelId="{957C53EF-F6D5-4D0E-A5C5-43B65F03CE36}" type="presParOf" srcId="{E9A56704-A23C-494E-8063-0DE0F4BEC26B}" destId="{EBE98820-60CC-4FCA-B367-C19BB6F8DD5E}" srcOrd="1" destOrd="0" presId="urn:microsoft.com/office/officeart/2005/8/layout/orgChart1"/>
    <dgm:cxn modelId="{85189E26-B06B-4CDF-952D-B370DF795458}" type="presParOf" srcId="{654F2DD2-0F60-4F68-B576-130B79EDFD3A}" destId="{0B03880B-5F04-433F-8545-C48D39115F83}" srcOrd="1" destOrd="0" presId="urn:microsoft.com/office/officeart/2005/8/layout/orgChart1"/>
    <dgm:cxn modelId="{70C5486D-A10C-4A08-8EA0-7F5354385E29}" type="presParOf" srcId="{0B03880B-5F04-433F-8545-C48D39115F83}" destId="{52167CE8-8C10-491F-8BE0-6899C998FE81}" srcOrd="0" destOrd="0" presId="urn:microsoft.com/office/officeart/2005/8/layout/orgChart1"/>
    <dgm:cxn modelId="{32F2046E-D5BF-4C40-BFDF-4BE56E6CA2EE}" type="presParOf" srcId="{0B03880B-5F04-433F-8545-C48D39115F83}" destId="{26E66A28-7DA0-4815-9BA7-FD3B3F0CB64A}" srcOrd="1" destOrd="0" presId="urn:microsoft.com/office/officeart/2005/8/layout/orgChart1"/>
    <dgm:cxn modelId="{1CDD6D39-D2F0-45A0-9C46-CF9FC5C57B20}" type="presParOf" srcId="{26E66A28-7DA0-4815-9BA7-FD3B3F0CB64A}" destId="{1B708CB2-A22B-4398-B958-E79CD136B57A}" srcOrd="0" destOrd="0" presId="urn:microsoft.com/office/officeart/2005/8/layout/orgChart1"/>
    <dgm:cxn modelId="{7D0DCD86-3399-4340-9F6B-9C054B8ECFC4}" type="presParOf" srcId="{1B708CB2-A22B-4398-B958-E79CD136B57A}" destId="{5D1594CD-2423-4A3A-87A8-B7456740CB10}" srcOrd="0" destOrd="0" presId="urn:microsoft.com/office/officeart/2005/8/layout/orgChart1"/>
    <dgm:cxn modelId="{F60A199A-FC27-4AD6-8FB3-123CB5E0F8FD}" type="presParOf" srcId="{1B708CB2-A22B-4398-B958-E79CD136B57A}" destId="{7978D2EC-A9B7-49D9-ADBE-9F524AD10A3B}" srcOrd="1" destOrd="0" presId="urn:microsoft.com/office/officeart/2005/8/layout/orgChart1"/>
    <dgm:cxn modelId="{E072E0F5-ECAC-4C37-9C1D-1ED7145782B7}" type="presParOf" srcId="{26E66A28-7DA0-4815-9BA7-FD3B3F0CB64A}" destId="{933B724A-411F-4D05-BF9B-04C7F7678EE8}" srcOrd="1" destOrd="0" presId="urn:microsoft.com/office/officeart/2005/8/layout/orgChart1"/>
    <dgm:cxn modelId="{DE32E616-9508-4AF1-8758-D3A107A83555}" type="presParOf" srcId="{933B724A-411F-4D05-BF9B-04C7F7678EE8}" destId="{C6DD6E54-F059-45E8-BECD-9B1D9574C525}" srcOrd="0" destOrd="0" presId="urn:microsoft.com/office/officeart/2005/8/layout/orgChart1"/>
    <dgm:cxn modelId="{99F64B49-FC24-4954-A268-2FF1227180A4}" type="presParOf" srcId="{933B724A-411F-4D05-BF9B-04C7F7678EE8}" destId="{F7029182-93EC-4CD6-BB8B-A991FBE885CE}" srcOrd="1" destOrd="0" presId="urn:microsoft.com/office/officeart/2005/8/layout/orgChart1"/>
    <dgm:cxn modelId="{349FB06B-AE4A-4687-BCCF-2557BB52C4BA}" type="presParOf" srcId="{F7029182-93EC-4CD6-BB8B-A991FBE885CE}" destId="{CE19B669-2E7F-40BC-94FB-C1483820808E}" srcOrd="0" destOrd="0" presId="urn:microsoft.com/office/officeart/2005/8/layout/orgChart1"/>
    <dgm:cxn modelId="{A15B34BE-EF6B-4E48-BD86-2734F593C6D5}" type="presParOf" srcId="{CE19B669-2E7F-40BC-94FB-C1483820808E}" destId="{E2986F8C-EEAA-46E2-A898-DBD2959F3516}" srcOrd="0" destOrd="0" presId="urn:microsoft.com/office/officeart/2005/8/layout/orgChart1"/>
    <dgm:cxn modelId="{5B868D6C-538D-408A-93DC-D8C0B04137F1}" type="presParOf" srcId="{CE19B669-2E7F-40BC-94FB-C1483820808E}" destId="{EC2B44C3-4094-4B22-8AB5-D0EDDDB737E5}" srcOrd="1" destOrd="0" presId="urn:microsoft.com/office/officeart/2005/8/layout/orgChart1"/>
    <dgm:cxn modelId="{CF94361B-3492-4D5B-9773-F098B03F5523}" type="presParOf" srcId="{F7029182-93EC-4CD6-BB8B-A991FBE885CE}" destId="{7932DB8A-1A13-467F-897F-6260D403BC24}" srcOrd="1" destOrd="0" presId="urn:microsoft.com/office/officeart/2005/8/layout/orgChart1"/>
    <dgm:cxn modelId="{065845BF-D82D-4CCC-A1FE-DBD7EC35E07A}" type="presParOf" srcId="{F7029182-93EC-4CD6-BB8B-A991FBE885CE}" destId="{2458C713-D087-47A2-BB18-B06821BEB744}" srcOrd="2" destOrd="0" presId="urn:microsoft.com/office/officeart/2005/8/layout/orgChart1"/>
    <dgm:cxn modelId="{264570BF-E6B4-43C0-AC03-E2BC92D87F53}" type="presParOf" srcId="{933B724A-411F-4D05-BF9B-04C7F7678EE8}" destId="{BFC479B5-59E7-49A7-85B1-57299C7A3B5B}" srcOrd="2" destOrd="0" presId="urn:microsoft.com/office/officeart/2005/8/layout/orgChart1"/>
    <dgm:cxn modelId="{D68BCE4A-88EA-4A53-88FF-E92E8539892D}" type="presParOf" srcId="{933B724A-411F-4D05-BF9B-04C7F7678EE8}" destId="{7550F28B-C507-453B-A292-2F22F2776088}" srcOrd="3" destOrd="0" presId="urn:microsoft.com/office/officeart/2005/8/layout/orgChart1"/>
    <dgm:cxn modelId="{75BC0E03-2DCC-49CB-9F11-303998BAE47F}" type="presParOf" srcId="{7550F28B-C507-453B-A292-2F22F2776088}" destId="{B061177B-2B80-4DE6-BAFD-EE8FD61FF183}" srcOrd="0" destOrd="0" presId="urn:microsoft.com/office/officeart/2005/8/layout/orgChart1"/>
    <dgm:cxn modelId="{C75BC897-5D8E-40D2-8542-85CE2AFBF6F6}" type="presParOf" srcId="{B061177B-2B80-4DE6-BAFD-EE8FD61FF183}" destId="{E66E4393-79EE-464C-A7BE-E766C5B4DF37}" srcOrd="0" destOrd="0" presId="urn:microsoft.com/office/officeart/2005/8/layout/orgChart1"/>
    <dgm:cxn modelId="{E80F3C8F-21D0-48F3-B3BA-F9C748EE891E}" type="presParOf" srcId="{B061177B-2B80-4DE6-BAFD-EE8FD61FF183}" destId="{A15A1F5D-59BA-4BA1-A9C4-0E2E618F59E2}" srcOrd="1" destOrd="0" presId="urn:microsoft.com/office/officeart/2005/8/layout/orgChart1"/>
    <dgm:cxn modelId="{20E10FBC-4A78-4631-B1F9-0D8E47635FE2}" type="presParOf" srcId="{7550F28B-C507-453B-A292-2F22F2776088}" destId="{5AD1378A-32D4-441E-B7DA-72467FFABC8F}" srcOrd="1" destOrd="0" presId="urn:microsoft.com/office/officeart/2005/8/layout/orgChart1"/>
    <dgm:cxn modelId="{1001D28B-44D8-47B3-B323-81DDB4D19CE4}" type="presParOf" srcId="{5AD1378A-32D4-441E-B7DA-72467FFABC8F}" destId="{723236E2-640F-4B95-A1CD-6F6AD2319BB4}" srcOrd="0" destOrd="0" presId="urn:microsoft.com/office/officeart/2005/8/layout/orgChart1"/>
    <dgm:cxn modelId="{6C16CE06-CFEF-47B5-8638-BB8B3A226205}" type="presParOf" srcId="{5AD1378A-32D4-441E-B7DA-72467FFABC8F}" destId="{ED6EDA56-5EE6-4F28-BFAD-30910A907F79}" srcOrd="1" destOrd="0" presId="urn:microsoft.com/office/officeart/2005/8/layout/orgChart1"/>
    <dgm:cxn modelId="{521FAEDE-1068-4FDC-BA2C-3A8A1CC422ED}" type="presParOf" srcId="{ED6EDA56-5EE6-4F28-BFAD-30910A907F79}" destId="{DF8CB3B1-F5DA-4497-947B-A267924BC439}" srcOrd="0" destOrd="0" presId="urn:microsoft.com/office/officeart/2005/8/layout/orgChart1"/>
    <dgm:cxn modelId="{4C9BC91E-245E-40E8-8EF3-18DCA4286037}" type="presParOf" srcId="{DF8CB3B1-F5DA-4497-947B-A267924BC439}" destId="{5A422AD8-D213-48E7-9D32-7FE4F460444A}" srcOrd="0" destOrd="0" presId="urn:microsoft.com/office/officeart/2005/8/layout/orgChart1"/>
    <dgm:cxn modelId="{210C3B35-39C1-414B-9147-74BEC40FC0D4}" type="presParOf" srcId="{DF8CB3B1-F5DA-4497-947B-A267924BC439}" destId="{69712CE5-BE4F-469E-B654-B35C67552B92}" srcOrd="1" destOrd="0" presId="urn:microsoft.com/office/officeart/2005/8/layout/orgChart1"/>
    <dgm:cxn modelId="{48613753-9BA4-4AA1-BCC3-7ED4C3495066}" type="presParOf" srcId="{ED6EDA56-5EE6-4F28-BFAD-30910A907F79}" destId="{E36AFF59-0E10-4D22-8074-AFEAEC52A78B}" srcOrd="1" destOrd="0" presId="urn:microsoft.com/office/officeart/2005/8/layout/orgChart1"/>
    <dgm:cxn modelId="{C4BE8587-86E0-4654-AA31-4E94440E763E}" type="presParOf" srcId="{E36AFF59-0E10-4D22-8074-AFEAEC52A78B}" destId="{EC2AB9FB-9980-4F41-B0BA-8BDB62DE29B8}" srcOrd="0" destOrd="0" presId="urn:microsoft.com/office/officeart/2005/8/layout/orgChart1"/>
    <dgm:cxn modelId="{66B334B4-E42C-4AEB-93C9-BE9572507EA1}" type="presParOf" srcId="{E36AFF59-0E10-4D22-8074-AFEAEC52A78B}" destId="{037E5A2E-AB7F-4463-892A-04F76B140EEB}" srcOrd="1" destOrd="0" presId="urn:microsoft.com/office/officeart/2005/8/layout/orgChart1"/>
    <dgm:cxn modelId="{71B47A5B-1334-440C-B036-5A855EF268C8}" type="presParOf" srcId="{037E5A2E-AB7F-4463-892A-04F76B140EEB}" destId="{169BF829-7CAC-4B8F-86CD-E6A59507A8E7}" srcOrd="0" destOrd="0" presId="urn:microsoft.com/office/officeart/2005/8/layout/orgChart1"/>
    <dgm:cxn modelId="{EDE9ED57-1299-41DE-A0B1-F884F34ACB89}" type="presParOf" srcId="{169BF829-7CAC-4B8F-86CD-E6A59507A8E7}" destId="{BD5B5144-CBAC-4592-BD9E-DFDE80E1F61A}" srcOrd="0" destOrd="0" presId="urn:microsoft.com/office/officeart/2005/8/layout/orgChart1"/>
    <dgm:cxn modelId="{58FFE3FD-54A9-4E6E-ACF6-9C3B7264594B}" type="presParOf" srcId="{169BF829-7CAC-4B8F-86CD-E6A59507A8E7}" destId="{4E6680E5-485A-4BDA-80B8-4695F3F82CB0}" srcOrd="1" destOrd="0" presId="urn:microsoft.com/office/officeart/2005/8/layout/orgChart1"/>
    <dgm:cxn modelId="{FD27BE94-10B0-4B6B-83A1-66B933833E80}" type="presParOf" srcId="{037E5A2E-AB7F-4463-892A-04F76B140EEB}" destId="{8A43E8CE-7435-4586-AAB7-4DE5B4C6243C}" srcOrd="1" destOrd="0" presId="urn:microsoft.com/office/officeart/2005/8/layout/orgChart1"/>
    <dgm:cxn modelId="{CA346620-8429-44B0-A493-CC508DA1871E}" type="presParOf" srcId="{037E5A2E-AB7F-4463-892A-04F76B140EEB}" destId="{C3E0C8B4-6D79-4E35-81D9-2FA4F24F576A}" srcOrd="2" destOrd="0" presId="urn:microsoft.com/office/officeart/2005/8/layout/orgChart1"/>
    <dgm:cxn modelId="{967A9F86-F749-4D14-A67E-CB7643112B71}" type="presParOf" srcId="{E36AFF59-0E10-4D22-8074-AFEAEC52A78B}" destId="{91EB6D2A-ECF4-4007-9108-521D958AA2CD}" srcOrd="2" destOrd="0" presId="urn:microsoft.com/office/officeart/2005/8/layout/orgChart1"/>
    <dgm:cxn modelId="{7DE0B48B-71C0-4AA3-A0D2-4A2E61CABAA5}" type="presParOf" srcId="{E36AFF59-0E10-4D22-8074-AFEAEC52A78B}" destId="{F30D3F91-CCA2-4A41-B468-84513DF8A410}" srcOrd="3" destOrd="0" presId="urn:microsoft.com/office/officeart/2005/8/layout/orgChart1"/>
    <dgm:cxn modelId="{84E57098-45DD-472B-B8FC-252F6412EB9F}" type="presParOf" srcId="{F30D3F91-CCA2-4A41-B468-84513DF8A410}" destId="{EF8C8799-11A0-4032-93BB-A712B4AC40E1}" srcOrd="0" destOrd="0" presId="urn:microsoft.com/office/officeart/2005/8/layout/orgChart1"/>
    <dgm:cxn modelId="{1C779B44-6B42-45E6-B3AC-B2356F7F8355}" type="presParOf" srcId="{EF8C8799-11A0-4032-93BB-A712B4AC40E1}" destId="{7C3DCD02-695A-414F-89FE-8D1812F1E70D}" srcOrd="0" destOrd="0" presId="urn:microsoft.com/office/officeart/2005/8/layout/orgChart1"/>
    <dgm:cxn modelId="{EFEEF0C6-0960-4E98-8BBE-E91917D2357D}" type="presParOf" srcId="{EF8C8799-11A0-4032-93BB-A712B4AC40E1}" destId="{2582A351-8E99-4F5B-A936-02843D132BB0}" srcOrd="1" destOrd="0" presId="urn:microsoft.com/office/officeart/2005/8/layout/orgChart1"/>
    <dgm:cxn modelId="{F483C130-4C29-43DE-9CA8-FE3E4AC4EFE1}" type="presParOf" srcId="{F30D3F91-CCA2-4A41-B468-84513DF8A410}" destId="{11DB4145-B6B5-464F-8AB2-9BD035635F5C}" srcOrd="1" destOrd="0" presId="urn:microsoft.com/office/officeart/2005/8/layout/orgChart1"/>
    <dgm:cxn modelId="{8943B2F5-9D73-45F2-B91A-774E72CB960C}" type="presParOf" srcId="{F30D3F91-CCA2-4A41-B468-84513DF8A410}" destId="{788CD982-A249-442B-A029-3B1FF9978A61}" srcOrd="2" destOrd="0" presId="urn:microsoft.com/office/officeart/2005/8/layout/orgChart1"/>
    <dgm:cxn modelId="{5BA0033D-FC7F-4367-863D-7DBA7F9D3FE3}" type="presParOf" srcId="{E36AFF59-0E10-4D22-8074-AFEAEC52A78B}" destId="{8EBC6021-7872-4316-BB42-E7F45E2102DA}" srcOrd="4" destOrd="0" presId="urn:microsoft.com/office/officeart/2005/8/layout/orgChart1"/>
    <dgm:cxn modelId="{0FF0BC4B-61FA-43E6-9E89-0AE7C3730276}" type="presParOf" srcId="{E36AFF59-0E10-4D22-8074-AFEAEC52A78B}" destId="{87B70A4A-5422-4F88-A916-7746DAAE3DF0}" srcOrd="5" destOrd="0" presId="urn:microsoft.com/office/officeart/2005/8/layout/orgChart1"/>
    <dgm:cxn modelId="{610ACD31-18F9-4307-910C-97A438054F59}" type="presParOf" srcId="{87B70A4A-5422-4F88-A916-7746DAAE3DF0}" destId="{1E36A298-E9E2-458C-975D-CA0F1F3383C3}" srcOrd="0" destOrd="0" presId="urn:microsoft.com/office/officeart/2005/8/layout/orgChart1"/>
    <dgm:cxn modelId="{73BA66F8-7CCD-45E2-9B6E-B38C7E65F68F}" type="presParOf" srcId="{1E36A298-E9E2-458C-975D-CA0F1F3383C3}" destId="{C49C4C85-55C1-43BE-8303-F925741D6508}" srcOrd="0" destOrd="0" presId="urn:microsoft.com/office/officeart/2005/8/layout/orgChart1"/>
    <dgm:cxn modelId="{5D069125-C35B-4ACA-9FCF-ABCA61854B59}" type="presParOf" srcId="{1E36A298-E9E2-458C-975D-CA0F1F3383C3}" destId="{79B41660-26BE-44BA-A45B-9C5A86F36659}" srcOrd="1" destOrd="0" presId="urn:microsoft.com/office/officeart/2005/8/layout/orgChart1"/>
    <dgm:cxn modelId="{3D8CEDA0-C262-4D0E-890E-1202ADBEC07A}" type="presParOf" srcId="{87B70A4A-5422-4F88-A916-7746DAAE3DF0}" destId="{D6CCDCC2-6F40-4A85-9267-BAAD672023EE}" srcOrd="1" destOrd="0" presId="urn:microsoft.com/office/officeart/2005/8/layout/orgChart1"/>
    <dgm:cxn modelId="{16F6F5F1-6E6E-4F20-BD6C-0DE83BB22262}" type="presParOf" srcId="{87B70A4A-5422-4F88-A916-7746DAAE3DF0}" destId="{64509590-C912-4DDD-B355-C362DB583B7F}" srcOrd="2" destOrd="0" presId="urn:microsoft.com/office/officeart/2005/8/layout/orgChart1"/>
    <dgm:cxn modelId="{0CEB1E4F-C522-4977-9154-31E7E7CE639E}" type="presParOf" srcId="{ED6EDA56-5EE6-4F28-BFAD-30910A907F79}" destId="{551F1FDA-CD39-4004-B1D1-D0488AFBCBE1}" srcOrd="2" destOrd="0" presId="urn:microsoft.com/office/officeart/2005/8/layout/orgChart1"/>
    <dgm:cxn modelId="{B26B4F09-BFD0-44AF-8151-84B16A4C3E65}" type="presParOf" srcId="{5AD1378A-32D4-441E-B7DA-72467FFABC8F}" destId="{A3E54D34-2D51-4580-8CEE-A340672BCE56}" srcOrd="2" destOrd="0" presId="urn:microsoft.com/office/officeart/2005/8/layout/orgChart1"/>
    <dgm:cxn modelId="{A18F42CF-6F38-4537-8F6B-7C2E6B9000EF}" type="presParOf" srcId="{5AD1378A-32D4-441E-B7DA-72467FFABC8F}" destId="{908CC404-4D23-439C-9B96-FD5C8223323B}" srcOrd="3" destOrd="0" presId="urn:microsoft.com/office/officeart/2005/8/layout/orgChart1"/>
    <dgm:cxn modelId="{C30AFBCB-3D6F-4386-A0F9-789579D04726}" type="presParOf" srcId="{908CC404-4D23-439C-9B96-FD5C8223323B}" destId="{E4CC9F8D-820A-43E5-8DEB-85A3ABB9D896}" srcOrd="0" destOrd="0" presId="urn:microsoft.com/office/officeart/2005/8/layout/orgChart1"/>
    <dgm:cxn modelId="{C1931829-301F-4FBA-8427-895204BA61C3}" type="presParOf" srcId="{E4CC9F8D-820A-43E5-8DEB-85A3ABB9D896}" destId="{15DF07D8-5D1D-44DD-BB23-F4A5CB4C4095}" srcOrd="0" destOrd="0" presId="urn:microsoft.com/office/officeart/2005/8/layout/orgChart1"/>
    <dgm:cxn modelId="{EC543F95-5F8D-40B0-8906-F141CDE6AFAB}" type="presParOf" srcId="{E4CC9F8D-820A-43E5-8DEB-85A3ABB9D896}" destId="{44D63CAB-D109-4184-8341-4BD5C7ADC083}" srcOrd="1" destOrd="0" presId="urn:microsoft.com/office/officeart/2005/8/layout/orgChart1"/>
    <dgm:cxn modelId="{DB8DC5C7-5E2F-4FA8-B9A9-A605C59B302A}" type="presParOf" srcId="{908CC404-4D23-439C-9B96-FD5C8223323B}" destId="{16CA2162-7C49-48A4-83AD-3F3C00248D03}" srcOrd="1" destOrd="0" presId="urn:microsoft.com/office/officeart/2005/8/layout/orgChart1"/>
    <dgm:cxn modelId="{8052E6AD-8C05-4C64-B867-728F292DCF63}" type="presParOf" srcId="{908CC404-4D23-439C-9B96-FD5C8223323B}" destId="{34492289-2F7D-4666-8BC4-A8E518F0619B}" srcOrd="2" destOrd="0" presId="urn:microsoft.com/office/officeart/2005/8/layout/orgChart1"/>
    <dgm:cxn modelId="{212B9723-E0E7-480F-81BE-204B59B4743B}" type="presParOf" srcId="{7550F28B-C507-453B-A292-2F22F2776088}" destId="{AE6D4013-FFF2-4C5F-AB74-A10DD5F78C06}" srcOrd="2" destOrd="0" presId="urn:microsoft.com/office/officeart/2005/8/layout/orgChart1"/>
    <dgm:cxn modelId="{729D6786-8646-476B-9CBF-7DCAFD658631}" type="presParOf" srcId="{26E66A28-7DA0-4815-9BA7-FD3B3F0CB64A}" destId="{AB3518D7-6D18-4C3A-92E0-4DD93113CC8C}" srcOrd="2" destOrd="0" presId="urn:microsoft.com/office/officeart/2005/8/layout/orgChart1"/>
    <dgm:cxn modelId="{9617B6C0-2DF3-473F-8CD2-557682106462}" type="presParOf" srcId="{0B03880B-5F04-433F-8545-C48D39115F83}" destId="{418C4446-773B-4693-BFD5-14B6FD9A5880}" srcOrd="2" destOrd="0" presId="urn:microsoft.com/office/officeart/2005/8/layout/orgChart1"/>
    <dgm:cxn modelId="{B92DAEA6-F16C-4A1A-9724-13D69E69AA95}" type="presParOf" srcId="{0B03880B-5F04-433F-8545-C48D39115F83}" destId="{57B1EFB1-B01B-444C-8B1F-D061EBAD762E}" srcOrd="3" destOrd="0" presId="urn:microsoft.com/office/officeart/2005/8/layout/orgChart1"/>
    <dgm:cxn modelId="{D6AD0C95-051B-4BB8-BF27-55E1CC9B69C6}" type="presParOf" srcId="{57B1EFB1-B01B-444C-8B1F-D061EBAD762E}" destId="{CA993334-893F-47FE-9EC7-CD813AFD8BA3}" srcOrd="0" destOrd="0" presId="urn:microsoft.com/office/officeart/2005/8/layout/orgChart1"/>
    <dgm:cxn modelId="{83F2B9EE-783C-433E-8887-86CA70864A99}" type="presParOf" srcId="{CA993334-893F-47FE-9EC7-CD813AFD8BA3}" destId="{194C0519-9F65-4E83-B2E7-338A95723E06}" srcOrd="0" destOrd="0" presId="urn:microsoft.com/office/officeart/2005/8/layout/orgChart1"/>
    <dgm:cxn modelId="{EE6D8F6C-2D95-4E82-8F43-D85682BB2A74}" type="presParOf" srcId="{CA993334-893F-47FE-9EC7-CD813AFD8BA3}" destId="{35285CE0-6104-4A0D-8D20-2B1E172D8920}" srcOrd="1" destOrd="0" presId="urn:microsoft.com/office/officeart/2005/8/layout/orgChart1"/>
    <dgm:cxn modelId="{CFBB0D72-AD0F-455B-893D-D5EA7323E2FE}" type="presParOf" srcId="{57B1EFB1-B01B-444C-8B1F-D061EBAD762E}" destId="{F6FE896D-421B-4506-8EE3-13F0C898CBF9}" srcOrd="1" destOrd="0" presId="urn:microsoft.com/office/officeart/2005/8/layout/orgChart1"/>
    <dgm:cxn modelId="{46A0BCC1-E97F-4A94-AC7F-408B1B62ACB2}" type="presParOf" srcId="{F6FE896D-421B-4506-8EE3-13F0C898CBF9}" destId="{79976684-3B42-43CB-B4BC-76F23F11C697}" srcOrd="0" destOrd="0" presId="urn:microsoft.com/office/officeart/2005/8/layout/orgChart1"/>
    <dgm:cxn modelId="{2980D3BB-1117-4692-9F3A-BA9457C2C279}" type="presParOf" srcId="{F6FE896D-421B-4506-8EE3-13F0C898CBF9}" destId="{567AB33D-B32B-45B6-BA69-C9CE9F419E0E}" srcOrd="1" destOrd="0" presId="urn:microsoft.com/office/officeart/2005/8/layout/orgChart1"/>
    <dgm:cxn modelId="{98DB09FC-2C03-43EF-82E6-C80D67AF554D}" type="presParOf" srcId="{567AB33D-B32B-45B6-BA69-C9CE9F419E0E}" destId="{D58F3FC1-9ED9-40C9-A603-FD0360E4AA16}" srcOrd="0" destOrd="0" presId="urn:microsoft.com/office/officeart/2005/8/layout/orgChart1"/>
    <dgm:cxn modelId="{E9383968-0D94-4F5F-B58D-66B10E0FC177}" type="presParOf" srcId="{D58F3FC1-9ED9-40C9-A603-FD0360E4AA16}" destId="{C95EDF38-9772-4228-B000-8AAF149BD05C}" srcOrd="0" destOrd="0" presId="urn:microsoft.com/office/officeart/2005/8/layout/orgChart1"/>
    <dgm:cxn modelId="{E09A9964-EA48-45A3-8391-D661491CABD7}" type="presParOf" srcId="{D58F3FC1-9ED9-40C9-A603-FD0360E4AA16}" destId="{EC5BA947-8024-497F-88D3-6B92FAB50B5D}" srcOrd="1" destOrd="0" presId="urn:microsoft.com/office/officeart/2005/8/layout/orgChart1"/>
    <dgm:cxn modelId="{CED4AABD-8A55-43F0-A6BA-3E7686022B5E}" type="presParOf" srcId="{567AB33D-B32B-45B6-BA69-C9CE9F419E0E}" destId="{D05167E1-BF34-489F-980A-736F2D49496B}" srcOrd="1" destOrd="0" presId="urn:microsoft.com/office/officeart/2005/8/layout/orgChart1"/>
    <dgm:cxn modelId="{4492134E-A18F-4DC3-B893-67B5B25ADFC7}" type="presParOf" srcId="{D05167E1-BF34-489F-980A-736F2D49496B}" destId="{D9DDD100-14BB-493C-A291-9608DC277655}" srcOrd="0" destOrd="0" presId="urn:microsoft.com/office/officeart/2005/8/layout/orgChart1"/>
    <dgm:cxn modelId="{BF914E2B-5A2A-4AEB-956C-C0D01C66CD38}" type="presParOf" srcId="{D05167E1-BF34-489F-980A-736F2D49496B}" destId="{28561FAA-AD9A-4D7D-B666-F60DD87CD40B}" srcOrd="1" destOrd="0" presId="urn:microsoft.com/office/officeart/2005/8/layout/orgChart1"/>
    <dgm:cxn modelId="{C2B225D6-E5C4-4EC8-8D3B-F2939F9DDC55}" type="presParOf" srcId="{28561FAA-AD9A-4D7D-B666-F60DD87CD40B}" destId="{40C46F33-A082-40CF-84AB-D7195ABFFC06}" srcOrd="0" destOrd="0" presId="urn:microsoft.com/office/officeart/2005/8/layout/orgChart1"/>
    <dgm:cxn modelId="{16EE784A-28C6-4BBA-89F2-27D26ECDB638}" type="presParOf" srcId="{40C46F33-A082-40CF-84AB-D7195ABFFC06}" destId="{545ABEFB-08FC-4B0D-9BF2-E8C8D950883F}" srcOrd="0" destOrd="0" presId="urn:microsoft.com/office/officeart/2005/8/layout/orgChart1"/>
    <dgm:cxn modelId="{6B5787B3-EA84-4822-90D7-6FDC6B1FF632}" type="presParOf" srcId="{40C46F33-A082-40CF-84AB-D7195ABFFC06}" destId="{E3618598-0584-4462-927E-675548E87FA5}" srcOrd="1" destOrd="0" presId="urn:microsoft.com/office/officeart/2005/8/layout/orgChart1"/>
    <dgm:cxn modelId="{963469A7-62A6-494F-9997-656C0E631581}" type="presParOf" srcId="{28561FAA-AD9A-4D7D-B666-F60DD87CD40B}" destId="{555635B5-AA78-44E4-A1C9-A5593C358D61}" srcOrd="1" destOrd="0" presId="urn:microsoft.com/office/officeart/2005/8/layout/orgChart1"/>
    <dgm:cxn modelId="{B0C0483A-742B-4D59-BDB8-3E928817D73A}" type="presParOf" srcId="{28561FAA-AD9A-4D7D-B666-F60DD87CD40B}" destId="{8B40C5B8-9D3C-418D-BF3F-581B140639A4}" srcOrd="2" destOrd="0" presId="urn:microsoft.com/office/officeart/2005/8/layout/orgChart1"/>
    <dgm:cxn modelId="{CDF881C2-8527-401E-BC7D-8A6690B74337}" type="presParOf" srcId="{D05167E1-BF34-489F-980A-736F2D49496B}" destId="{43C417C8-1845-4DEC-BBF5-7249CAEA2FF2}" srcOrd="2" destOrd="0" presId="urn:microsoft.com/office/officeart/2005/8/layout/orgChart1"/>
    <dgm:cxn modelId="{9007CFA3-613D-4125-B2F2-51EC601324B2}" type="presParOf" srcId="{D05167E1-BF34-489F-980A-736F2D49496B}" destId="{2C80F7EA-F458-4E49-B9EB-E345F0447A2B}" srcOrd="3" destOrd="0" presId="urn:microsoft.com/office/officeart/2005/8/layout/orgChart1"/>
    <dgm:cxn modelId="{7C3FAA01-CD34-472D-BA4F-09D764878D06}" type="presParOf" srcId="{2C80F7EA-F458-4E49-B9EB-E345F0447A2B}" destId="{F35F9F95-8C13-4D69-A63E-041302A70AC2}" srcOrd="0" destOrd="0" presId="urn:microsoft.com/office/officeart/2005/8/layout/orgChart1"/>
    <dgm:cxn modelId="{A5B9D6C5-4DE7-463E-BCA0-2BB73174D441}" type="presParOf" srcId="{F35F9F95-8C13-4D69-A63E-041302A70AC2}" destId="{C3BDBC8D-DE78-43D4-B293-90FEBC37C718}" srcOrd="0" destOrd="0" presId="urn:microsoft.com/office/officeart/2005/8/layout/orgChart1"/>
    <dgm:cxn modelId="{2917F571-8651-42F1-9BFF-ABECE89CBF2F}" type="presParOf" srcId="{F35F9F95-8C13-4D69-A63E-041302A70AC2}" destId="{D83D9DDA-9DA5-49AA-8F3D-633C9602171C}" srcOrd="1" destOrd="0" presId="urn:microsoft.com/office/officeart/2005/8/layout/orgChart1"/>
    <dgm:cxn modelId="{08C8363D-FF97-4C5A-B166-42703BF20540}" type="presParOf" srcId="{2C80F7EA-F458-4E49-B9EB-E345F0447A2B}" destId="{FA0A323D-8F7B-4202-ABFC-1A65706A2B3D}" srcOrd="1" destOrd="0" presId="urn:microsoft.com/office/officeart/2005/8/layout/orgChart1"/>
    <dgm:cxn modelId="{B79CD287-B07D-4426-A549-FE7626471A9F}" type="presParOf" srcId="{2C80F7EA-F458-4E49-B9EB-E345F0447A2B}" destId="{80EBDD01-3835-4183-9DBF-7A865A2EAE06}" srcOrd="2" destOrd="0" presId="urn:microsoft.com/office/officeart/2005/8/layout/orgChart1"/>
    <dgm:cxn modelId="{A834ED10-FB44-44EE-AD8E-F29D1991B208}" type="presParOf" srcId="{D05167E1-BF34-489F-980A-736F2D49496B}" destId="{6C95DE1D-4AF6-46A5-B8FB-CB9E34562B1A}" srcOrd="4" destOrd="0" presId="urn:microsoft.com/office/officeart/2005/8/layout/orgChart1"/>
    <dgm:cxn modelId="{D8923C72-4BEA-4C1D-9568-531EAF10096E}" type="presParOf" srcId="{D05167E1-BF34-489F-980A-736F2D49496B}" destId="{8096EFC2-FD77-4206-B4C2-9DB6E1181BAB}" srcOrd="5" destOrd="0" presId="urn:microsoft.com/office/officeart/2005/8/layout/orgChart1"/>
    <dgm:cxn modelId="{3A7BAD8D-FFE5-45DC-92EC-337EA12155C8}" type="presParOf" srcId="{8096EFC2-FD77-4206-B4C2-9DB6E1181BAB}" destId="{774ADA38-5D82-443F-98CA-C778F41A8B0D}" srcOrd="0" destOrd="0" presId="urn:microsoft.com/office/officeart/2005/8/layout/orgChart1"/>
    <dgm:cxn modelId="{1C6FD951-E907-47E0-9A1C-4B6870ABC459}" type="presParOf" srcId="{774ADA38-5D82-443F-98CA-C778F41A8B0D}" destId="{420E0493-D47E-49C0-9A56-98239160DA30}" srcOrd="0" destOrd="0" presId="urn:microsoft.com/office/officeart/2005/8/layout/orgChart1"/>
    <dgm:cxn modelId="{A416007F-EDF1-46CF-ABA3-A31E4A077448}" type="presParOf" srcId="{774ADA38-5D82-443F-98CA-C778F41A8B0D}" destId="{1CE48E27-E0DA-474D-AFCB-E449B7430641}" srcOrd="1" destOrd="0" presId="urn:microsoft.com/office/officeart/2005/8/layout/orgChart1"/>
    <dgm:cxn modelId="{7B611F3F-A6E7-4586-AEBC-C9AFF015AC9B}" type="presParOf" srcId="{8096EFC2-FD77-4206-B4C2-9DB6E1181BAB}" destId="{A6F12FC0-119A-40C8-8C87-E46639CCEA4C}" srcOrd="1" destOrd="0" presId="urn:microsoft.com/office/officeart/2005/8/layout/orgChart1"/>
    <dgm:cxn modelId="{B18F1D6B-CD3F-4DF9-BC2D-4D95CEFA5596}" type="presParOf" srcId="{8096EFC2-FD77-4206-B4C2-9DB6E1181BAB}" destId="{45FC5FD5-2A06-45BF-B059-CCAFCA5C4031}" srcOrd="2" destOrd="0" presId="urn:microsoft.com/office/officeart/2005/8/layout/orgChart1"/>
    <dgm:cxn modelId="{6869C554-DB62-4673-AB5B-7A996453C138}" type="presParOf" srcId="{567AB33D-B32B-45B6-BA69-C9CE9F419E0E}" destId="{BD515EA0-2ECF-4470-9800-00E38887AFEC}" srcOrd="2" destOrd="0" presId="urn:microsoft.com/office/officeart/2005/8/layout/orgChart1"/>
    <dgm:cxn modelId="{51256645-13A5-4FFF-B3AE-57977D428B46}" type="presParOf" srcId="{F6FE896D-421B-4506-8EE3-13F0C898CBF9}" destId="{FC5904C1-6847-4A57-92F1-2EF744789AF9}" srcOrd="2" destOrd="0" presId="urn:microsoft.com/office/officeart/2005/8/layout/orgChart1"/>
    <dgm:cxn modelId="{27479ABC-3855-4936-8E0D-C4C7ECEFFFC7}" type="presParOf" srcId="{F6FE896D-421B-4506-8EE3-13F0C898CBF9}" destId="{5BF7FCB9-5547-4B51-B330-F00471D6DB63}" srcOrd="3" destOrd="0" presId="urn:microsoft.com/office/officeart/2005/8/layout/orgChart1"/>
    <dgm:cxn modelId="{537A0B97-6720-4A16-A8CE-751FB4150FA7}" type="presParOf" srcId="{5BF7FCB9-5547-4B51-B330-F00471D6DB63}" destId="{8AE79C4E-7294-459C-A2FB-7E899AB89227}" srcOrd="0" destOrd="0" presId="urn:microsoft.com/office/officeart/2005/8/layout/orgChart1"/>
    <dgm:cxn modelId="{E841C2AA-012B-4287-BB13-080A969331FE}" type="presParOf" srcId="{8AE79C4E-7294-459C-A2FB-7E899AB89227}" destId="{7D838817-FC61-43C5-AC84-4493FB69DDB4}" srcOrd="0" destOrd="0" presId="urn:microsoft.com/office/officeart/2005/8/layout/orgChart1"/>
    <dgm:cxn modelId="{8182C171-1B0A-481E-8DFF-D59C1E7352B6}" type="presParOf" srcId="{8AE79C4E-7294-459C-A2FB-7E899AB89227}" destId="{254F9198-8EB2-4D86-88AE-F162B0FF60F8}" srcOrd="1" destOrd="0" presId="urn:microsoft.com/office/officeart/2005/8/layout/orgChart1"/>
    <dgm:cxn modelId="{ACB193AB-0E96-4DBF-BDD8-C3F153892A94}" type="presParOf" srcId="{5BF7FCB9-5547-4B51-B330-F00471D6DB63}" destId="{7FD74E20-60C4-4397-9409-0566D910DA46}" srcOrd="1" destOrd="0" presId="urn:microsoft.com/office/officeart/2005/8/layout/orgChart1"/>
    <dgm:cxn modelId="{FE76BD69-C68D-4EF7-B62C-ABE76B7960F4}" type="presParOf" srcId="{5BF7FCB9-5547-4B51-B330-F00471D6DB63}" destId="{63FC3AE5-9CE5-4527-9528-177B061393B1}" srcOrd="2" destOrd="0" presId="urn:microsoft.com/office/officeart/2005/8/layout/orgChart1"/>
    <dgm:cxn modelId="{E40CA839-C12F-4B5A-95AE-08021E98EBB9}" type="presParOf" srcId="{F6FE896D-421B-4506-8EE3-13F0C898CBF9}" destId="{6A16B253-E45E-4416-ACEC-0B7C39F7DC62}" srcOrd="4" destOrd="0" presId="urn:microsoft.com/office/officeart/2005/8/layout/orgChart1"/>
    <dgm:cxn modelId="{12AC2B90-5CF8-4056-A24C-207822B7129B}" type="presParOf" srcId="{F6FE896D-421B-4506-8EE3-13F0C898CBF9}" destId="{16728D1C-8513-44A3-8A73-9FFEC673252B}" srcOrd="5" destOrd="0" presId="urn:microsoft.com/office/officeart/2005/8/layout/orgChart1"/>
    <dgm:cxn modelId="{D0694EFB-F84C-4F31-8183-50FF594FF116}" type="presParOf" srcId="{16728D1C-8513-44A3-8A73-9FFEC673252B}" destId="{94A9E05D-C055-4289-9E1D-D5A04BB1A3B2}" srcOrd="0" destOrd="0" presId="urn:microsoft.com/office/officeart/2005/8/layout/orgChart1"/>
    <dgm:cxn modelId="{A77B6D9F-802D-49CF-A5D9-6606F2895B38}" type="presParOf" srcId="{94A9E05D-C055-4289-9E1D-D5A04BB1A3B2}" destId="{CBF076D5-F19E-445C-8D66-2F13F717B6F9}" srcOrd="0" destOrd="0" presId="urn:microsoft.com/office/officeart/2005/8/layout/orgChart1"/>
    <dgm:cxn modelId="{9CDD1610-C21E-4ADB-8332-2AAE9C5EC04E}" type="presParOf" srcId="{94A9E05D-C055-4289-9E1D-D5A04BB1A3B2}" destId="{47729AED-4E57-44B7-A03A-08D28F58B1F1}" srcOrd="1" destOrd="0" presId="urn:microsoft.com/office/officeart/2005/8/layout/orgChart1"/>
    <dgm:cxn modelId="{45849A21-7EEF-4B8C-BDB3-999FC49F61ED}" type="presParOf" srcId="{16728D1C-8513-44A3-8A73-9FFEC673252B}" destId="{FBD8A1AB-2FEA-4927-8997-997A1A9812F8}" srcOrd="1" destOrd="0" presId="urn:microsoft.com/office/officeart/2005/8/layout/orgChart1"/>
    <dgm:cxn modelId="{32571DD0-3B3C-4FC9-A21A-61E851CB6E5C}" type="presParOf" srcId="{16728D1C-8513-44A3-8A73-9FFEC673252B}" destId="{C30AE705-E445-4A89-8F1C-10B2FA0697AA}" srcOrd="2" destOrd="0" presId="urn:microsoft.com/office/officeart/2005/8/layout/orgChart1"/>
    <dgm:cxn modelId="{952199BC-3094-46CE-B057-131F29876FBE}" type="presParOf" srcId="{F6FE896D-421B-4506-8EE3-13F0C898CBF9}" destId="{47B9A1A7-EAA5-46FD-B0C2-0050968AE945}" srcOrd="6" destOrd="0" presId="urn:microsoft.com/office/officeart/2005/8/layout/orgChart1"/>
    <dgm:cxn modelId="{C7B281A7-D614-4B20-95FE-5FD36BD0BA86}" type="presParOf" srcId="{F6FE896D-421B-4506-8EE3-13F0C898CBF9}" destId="{2194A47F-240D-42C4-9FC6-14B72468FF02}" srcOrd="7" destOrd="0" presId="urn:microsoft.com/office/officeart/2005/8/layout/orgChart1"/>
    <dgm:cxn modelId="{E4C4E612-8460-4E4F-A8D4-955768DD5529}" type="presParOf" srcId="{2194A47F-240D-42C4-9FC6-14B72468FF02}" destId="{78ABAF05-4C96-4A86-AF34-C972799E0F1A}" srcOrd="0" destOrd="0" presId="urn:microsoft.com/office/officeart/2005/8/layout/orgChart1"/>
    <dgm:cxn modelId="{3BA5864D-2A4D-482F-9773-5DCD7B843F20}" type="presParOf" srcId="{78ABAF05-4C96-4A86-AF34-C972799E0F1A}" destId="{B538EEF1-3A2A-475D-8AF8-8C0ED943F985}" srcOrd="0" destOrd="0" presId="urn:microsoft.com/office/officeart/2005/8/layout/orgChart1"/>
    <dgm:cxn modelId="{DB42105E-BA13-4F3A-B4EC-056CFC175587}" type="presParOf" srcId="{78ABAF05-4C96-4A86-AF34-C972799E0F1A}" destId="{32B492EC-696A-44FE-9261-EC9E98381FEA}" srcOrd="1" destOrd="0" presId="urn:microsoft.com/office/officeart/2005/8/layout/orgChart1"/>
    <dgm:cxn modelId="{50693D81-1F03-4C29-BB99-279ED8D4AC6F}" type="presParOf" srcId="{2194A47F-240D-42C4-9FC6-14B72468FF02}" destId="{895F6DAB-3C26-4103-A33A-FB8E758851A9}" srcOrd="1" destOrd="0" presId="urn:microsoft.com/office/officeart/2005/8/layout/orgChart1"/>
    <dgm:cxn modelId="{62A1E3D3-C2B1-42A9-B16A-02DE914B2A37}" type="presParOf" srcId="{2194A47F-240D-42C4-9FC6-14B72468FF02}" destId="{5B14A5AA-8FF1-44D3-AB68-EC6ADA69E9BC}" srcOrd="2" destOrd="0" presId="urn:microsoft.com/office/officeart/2005/8/layout/orgChart1"/>
    <dgm:cxn modelId="{0574B517-26BF-44BC-A2C1-79ABDB05D38A}" type="presParOf" srcId="{F6FE896D-421B-4506-8EE3-13F0C898CBF9}" destId="{ABFABFB1-F4A0-459D-A3A3-144748F905C8}" srcOrd="8" destOrd="0" presId="urn:microsoft.com/office/officeart/2005/8/layout/orgChart1"/>
    <dgm:cxn modelId="{5C53700B-C6CA-4834-8C48-858293797986}" type="presParOf" srcId="{F6FE896D-421B-4506-8EE3-13F0C898CBF9}" destId="{12648EE4-ECE8-4098-A94A-48ED349D421D}" srcOrd="9" destOrd="0" presId="urn:microsoft.com/office/officeart/2005/8/layout/orgChart1"/>
    <dgm:cxn modelId="{8F7EBE21-0E50-4139-855D-CD31FB017C78}" type="presParOf" srcId="{12648EE4-ECE8-4098-A94A-48ED349D421D}" destId="{9ECB6B57-E61A-4318-BD2F-8489C8B08546}" srcOrd="0" destOrd="0" presId="urn:microsoft.com/office/officeart/2005/8/layout/orgChart1"/>
    <dgm:cxn modelId="{063A0A5F-939C-44C6-85BA-2EC65BA64EE9}" type="presParOf" srcId="{9ECB6B57-E61A-4318-BD2F-8489C8B08546}" destId="{7CFA0A09-525B-4F93-87CA-7C810F1D5181}" srcOrd="0" destOrd="0" presId="urn:microsoft.com/office/officeart/2005/8/layout/orgChart1"/>
    <dgm:cxn modelId="{8BCD5355-CC8C-45F2-9AF3-11165503244B}" type="presParOf" srcId="{9ECB6B57-E61A-4318-BD2F-8489C8B08546}" destId="{7FCD58C6-CB7F-4B15-BB72-1A5B38F98458}" srcOrd="1" destOrd="0" presId="urn:microsoft.com/office/officeart/2005/8/layout/orgChart1"/>
    <dgm:cxn modelId="{677D53DC-730E-4E00-A04C-310F7C15D7BE}" type="presParOf" srcId="{12648EE4-ECE8-4098-A94A-48ED349D421D}" destId="{DDCD47B6-E94E-4A3F-AE09-85711530332B}" srcOrd="1" destOrd="0" presId="urn:microsoft.com/office/officeart/2005/8/layout/orgChart1"/>
    <dgm:cxn modelId="{C5A0AC12-6745-46B2-B19C-1EFE1602BD05}" type="presParOf" srcId="{12648EE4-ECE8-4098-A94A-48ED349D421D}" destId="{2A7214FD-5DA7-4E7E-9BC0-5D4558DB7A74}" srcOrd="2" destOrd="0" presId="urn:microsoft.com/office/officeart/2005/8/layout/orgChart1"/>
    <dgm:cxn modelId="{63E6B806-CBEA-4D00-9FCA-B3CD8DF4B39D}" type="presParOf" srcId="{57B1EFB1-B01B-444C-8B1F-D061EBAD762E}" destId="{4EFE1E3E-984A-4866-A268-7C9CD9504E04}" srcOrd="2" destOrd="0" presId="urn:microsoft.com/office/officeart/2005/8/layout/orgChart1"/>
    <dgm:cxn modelId="{94477691-2B25-4458-9CDA-084D9A6CF9D8}" type="presParOf" srcId="{0B03880B-5F04-433F-8545-C48D39115F83}" destId="{BB5CCC12-DF56-4070-B0A6-7BED4957171E}" srcOrd="4" destOrd="0" presId="urn:microsoft.com/office/officeart/2005/8/layout/orgChart1"/>
    <dgm:cxn modelId="{FE275111-5BBD-42D2-A8E0-099A23802113}" type="presParOf" srcId="{0B03880B-5F04-433F-8545-C48D39115F83}" destId="{7757AE28-B27B-4D46-BED9-41D10AD2DC51}" srcOrd="5" destOrd="0" presId="urn:microsoft.com/office/officeart/2005/8/layout/orgChart1"/>
    <dgm:cxn modelId="{0AD460A0-85F9-4BEB-8E24-CE2FE8B7902E}" type="presParOf" srcId="{7757AE28-B27B-4D46-BED9-41D10AD2DC51}" destId="{681610BA-AA6B-4ECE-AA65-F79C5A48FB45}" srcOrd="0" destOrd="0" presId="urn:microsoft.com/office/officeart/2005/8/layout/orgChart1"/>
    <dgm:cxn modelId="{55459648-40D0-4A94-BA21-D977079FD2EC}" type="presParOf" srcId="{681610BA-AA6B-4ECE-AA65-F79C5A48FB45}" destId="{8E8FBEE9-D86A-4B0A-8B6E-784B6431C8AD}" srcOrd="0" destOrd="0" presId="urn:microsoft.com/office/officeart/2005/8/layout/orgChart1"/>
    <dgm:cxn modelId="{2332090C-872A-4962-89D9-0D1368A2EC3C}" type="presParOf" srcId="{681610BA-AA6B-4ECE-AA65-F79C5A48FB45}" destId="{FE987992-253A-4E42-9B2C-F7E2CE46D113}" srcOrd="1" destOrd="0" presId="urn:microsoft.com/office/officeart/2005/8/layout/orgChart1"/>
    <dgm:cxn modelId="{29FCCBC6-16A6-488C-B86E-CB64A3E29434}" type="presParOf" srcId="{7757AE28-B27B-4D46-BED9-41D10AD2DC51}" destId="{B7A48546-7F73-43D4-A523-5102441975A1}" srcOrd="1" destOrd="0" presId="urn:microsoft.com/office/officeart/2005/8/layout/orgChart1"/>
    <dgm:cxn modelId="{E13F36E3-481C-4491-B3ED-3349E6369119}" type="presParOf" srcId="{B7A48546-7F73-43D4-A523-5102441975A1}" destId="{0F5E445A-928A-4560-8CF7-375CEA860256}" srcOrd="0" destOrd="0" presId="urn:microsoft.com/office/officeart/2005/8/layout/orgChart1"/>
    <dgm:cxn modelId="{290E69D8-447E-4992-9B72-E55E03640545}" type="presParOf" srcId="{B7A48546-7F73-43D4-A523-5102441975A1}" destId="{5C9AE5EF-E431-41AC-8376-C009D61190F8}" srcOrd="1" destOrd="0" presId="urn:microsoft.com/office/officeart/2005/8/layout/orgChart1"/>
    <dgm:cxn modelId="{2FE0F4DB-FDD3-428C-9069-93357E493148}" type="presParOf" srcId="{5C9AE5EF-E431-41AC-8376-C009D61190F8}" destId="{C02E94BC-4B05-41F9-8DD5-A3E5E39B3480}" srcOrd="0" destOrd="0" presId="urn:microsoft.com/office/officeart/2005/8/layout/orgChart1"/>
    <dgm:cxn modelId="{3F9FFF29-ABAF-4BCF-AB0D-69631CB53B5D}" type="presParOf" srcId="{C02E94BC-4B05-41F9-8DD5-A3E5E39B3480}" destId="{C8054D10-935C-4228-AA03-6A307DE0C530}" srcOrd="0" destOrd="0" presId="urn:microsoft.com/office/officeart/2005/8/layout/orgChart1"/>
    <dgm:cxn modelId="{BBB3D796-2DC5-499D-A9BA-233C5B0C9150}" type="presParOf" srcId="{C02E94BC-4B05-41F9-8DD5-A3E5E39B3480}" destId="{F005C3C0-8A77-4C3E-8119-D9286EE750BC}" srcOrd="1" destOrd="0" presId="urn:microsoft.com/office/officeart/2005/8/layout/orgChart1"/>
    <dgm:cxn modelId="{37C348A9-1C10-4E23-A90F-D35AF34606E5}" type="presParOf" srcId="{5C9AE5EF-E431-41AC-8376-C009D61190F8}" destId="{9889F7DB-96CE-4215-9D88-7EC16767C7D4}" srcOrd="1" destOrd="0" presId="urn:microsoft.com/office/officeart/2005/8/layout/orgChart1"/>
    <dgm:cxn modelId="{118816E5-679D-4952-854D-4F760E8E4ACC}" type="presParOf" srcId="{5C9AE5EF-E431-41AC-8376-C009D61190F8}" destId="{6BD134F2-68CC-4D1D-9F64-464705231DD5}" srcOrd="2" destOrd="0" presId="urn:microsoft.com/office/officeart/2005/8/layout/orgChart1"/>
    <dgm:cxn modelId="{3444C692-F0ED-4AB8-96AC-9C7C9968C8BA}" type="presParOf" srcId="{B7A48546-7F73-43D4-A523-5102441975A1}" destId="{8426C2BF-1E6E-4DC4-8DBB-FF17AAE7AF68}" srcOrd="2" destOrd="0" presId="urn:microsoft.com/office/officeart/2005/8/layout/orgChart1"/>
    <dgm:cxn modelId="{AB5D6496-C8E7-49C1-BAF0-E63DE980E902}" type="presParOf" srcId="{B7A48546-7F73-43D4-A523-5102441975A1}" destId="{44373A20-C2C5-43B9-847E-72279CB26B61}" srcOrd="3" destOrd="0" presId="urn:microsoft.com/office/officeart/2005/8/layout/orgChart1"/>
    <dgm:cxn modelId="{CC8E8AAB-A2E7-4CDC-AEEC-67FF84726861}" type="presParOf" srcId="{44373A20-C2C5-43B9-847E-72279CB26B61}" destId="{6B648547-5A40-4B28-84AE-9B7EFFB3071B}" srcOrd="0" destOrd="0" presId="urn:microsoft.com/office/officeart/2005/8/layout/orgChart1"/>
    <dgm:cxn modelId="{C37C866E-11C1-4318-93D3-277F7DB1CB53}" type="presParOf" srcId="{6B648547-5A40-4B28-84AE-9B7EFFB3071B}" destId="{2C9CEC1A-945A-4507-ABE6-A7B6FFB35179}" srcOrd="0" destOrd="0" presId="urn:microsoft.com/office/officeart/2005/8/layout/orgChart1"/>
    <dgm:cxn modelId="{27AFFB55-B2D2-493B-84A0-30D64387BE1E}" type="presParOf" srcId="{6B648547-5A40-4B28-84AE-9B7EFFB3071B}" destId="{F8A8F784-E103-4804-9C5C-C9D5FAC75714}" srcOrd="1" destOrd="0" presId="urn:microsoft.com/office/officeart/2005/8/layout/orgChart1"/>
    <dgm:cxn modelId="{AC088D39-0F48-4B47-80B9-CFF0A4D89648}" type="presParOf" srcId="{44373A20-C2C5-43B9-847E-72279CB26B61}" destId="{4868BA39-0434-4F48-AADC-9F853ED26B0D}" srcOrd="1" destOrd="0" presId="urn:microsoft.com/office/officeart/2005/8/layout/orgChart1"/>
    <dgm:cxn modelId="{980758F5-77FF-41EF-8A52-F62DDDEA96A8}" type="presParOf" srcId="{44373A20-C2C5-43B9-847E-72279CB26B61}" destId="{2AF11EDE-A01B-4C7B-B0E7-634D975E22D6}" srcOrd="2" destOrd="0" presId="urn:microsoft.com/office/officeart/2005/8/layout/orgChart1"/>
    <dgm:cxn modelId="{1ED459E3-ECBA-4794-9489-E9D10DCA0259}" type="presParOf" srcId="{7757AE28-B27B-4D46-BED9-41D10AD2DC51}" destId="{E99EBC6E-D9D5-4855-97CC-AFE0AD066576}" srcOrd="2" destOrd="0" presId="urn:microsoft.com/office/officeart/2005/8/layout/orgChart1"/>
    <dgm:cxn modelId="{4BCCB911-AD08-4D4D-8CEA-D2F77F24E297}" type="presParOf" srcId="{654F2DD2-0F60-4F68-B576-130B79EDFD3A}" destId="{FA9650D2-34A8-4B52-8396-E46A0E6FABBF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6C2BF-1E6E-4DC4-8DBB-FF17AAE7AF68}">
      <dsp:nvSpPr>
        <dsp:cNvPr id="0" name=""/>
        <dsp:cNvSpPr/>
      </dsp:nvSpPr>
      <dsp:spPr>
        <a:xfrm>
          <a:off x="7267163" y="1791786"/>
          <a:ext cx="401907" cy="965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5386"/>
              </a:lnTo>
              <a:lnTo>
                <a:pt x="401907" y="965386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E445A-928A-4560-8CF7-375CEA860256}">
      <dsp:nvSpPr>
        <dsp:cNvPr id="0" name=""/>
        <dsp:cNvSpPr/>
      </dsp:nvSpPr>
      <dsp:spPr>
        <a:xfrm>
          <a:off x="7267163" y="1791786"/>
          <a:ext cx="401907" cy="379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272"/>
              </a:lnTo>
              <a:lnTo>
                <a:pt x="401907" y="379272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CCC12-DF56-4070-B0A6-7BED4957171E}">
      <dsp:nvSpPr>
        <dsp:cNvPr id="0" name=""/>
        <dsp:cNvSpPr/>
      </dsp:nvSpPr>
      <dsp:spPr>
        <a:xfrm>
          <a:off x="4358716" y="971090"/>
          <a:ext cx="3392208" cy="366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014"/>
              </a:lnTo>
              <a:lnTo>
                <a:pt x="3392208" y="280014"/>
              </a:lnTo>
              <a:lnTo>
                <a:pt x="3392208" y="366587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FABFB1-F4A0-459D-A3A3-144748F905C8}">
      <dsp:nvSpPr>
        <dsp:cNvPr id="0" name=""/>
        <dsp:cNvSpPr/>
      </dsp:nvSpPr>
      <dsp:spPr>
        <a:xfrm>
          <a:off x="5088368" y="1694124"/>
          <a:ext cx="594946" cy="800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3679"/>
              </a:lnTo>
              <a:lnTo>
                <a:pt x="594946" y="713679"/>
              </a:lnTo>
              <a:lnTo>
                <a:pt x="594946" y="800252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9A1A7-EAA5-46FD-B0C2-0050968AE945}">
      <dsp:nvSpPr>
        <dsp:cNvPr id="0" name=""/>
        <dsp:cNvSpPr/>
      </dsp:nvSpPr>
      <dsp:spPr>
        <a:xfrm>
          <a:off x="5088368" y="1694124"/>
          <a:ext cx="864824" cy="173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573"/>
              </a:lnTo>
              <a:lnTo>
                <a:pt x="864824" y="86573"/>
              </a:lnTo>
              <a:lnTo>
                <a:pt x="864824" y="173146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16B253-E45E-4416-ACEC-0B7C39F7DC62}">
      <dsp:nvSpPr>
        <dsp:cNvPr id="0" name=""/>
        <dsp:cNvSpPr/>
      </dsp:nvSpPr>
      <dsp:spPr>
        <a:xfrm>
          <a:off x="4402239" y="1694124"/>
          <a:ext cx="686128" cy="800252"/>
        </a:xfrm>
        <a:custGeom>
          <a:avLst/>
          <a:gdLst/>
          <a:ahLst/>
          <a:cxnLst/>
          <a:rect l="0" t="0" r="0" b="0"/>
          <a:pathLst>
            <a:path>
              <a:moveTo>
                <a:pt x="686128" y="0"/>
              </a:moveTo>
              <a:lnTo>
                <a:pt x="686128" y="713679"/>
              </a:lnTo>
              <a:lnTo>
                <a:pt x="0" y="713679"/>
              </a:lnTo>
              <a:lnTo>
                <a:pt x="0" y="800252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5904C1-6847-4A57-92F1-2EF744789AF9}">
      <dsp:nvSpPr>
        <dsp:cNvPr id="0" name=""/>
        <dsp:cNvSpPr/>
      </dsp:nvSpPr>
      <dsp:spPr>
        <a:xfrm>
          <a:off x="4090716" y="1694124"/>
          <a:ext cx="997651" cy="173146"/>
        </a:xfrm>
        <a:custGeom>
          <a:avLst/>
          <a:gdLst/>
          <a:ahLst/>
          <a:cxnLst/>
          <a:rect l="0" t="0" r="0" b="0"/>
          <a:pathLst>
            <a:path>
              <a:moveTo>
                <a:pt x="997651" y="0"/>
              </a:moveTo>
              <a:lnTo>
                <a:pt x="997651" y="86573"/>
              </a:lnTo>
              <a:lnTo>
                <a:pt x="0" y="86573"/>
              </a:lnTo>
              <a:lnTo>
                <a:pt x="0" y="173146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95DE1D-4AF6-46A5-B8FB-CB9E34562B1A}">
      <dsp:nvSpPr>
        <dsp:cNvPr id="0" name=""/>
        <dsp:cNvSpPr/>
      </dsp:nvSpPr>
      <dsp:spPr>
        <a:xfrm>
          <a:off x="2763262" y="2279523"/>
          <a:ext cx="123675" cy="1550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0070"/>
              </a:lnTo>
              <a:lnTo>
                <a:pt x="123675" y="1550070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C417C8-1845-4DEC-BBF5-7249CAEA2FF2}">
      <dsp:nvSpPr>
        <dsp:cNvPr id="0" name=""/>
        <dsp:cNvSpPr/>
      </dsp:nvSpPr>
      <dsp:spPr>
        <a:xfrm>
          <a:off x="2763262" y="2279523"/>
          <a:ext cx="123675" cy="964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4671"/>
              </a:lnTo>
              <a:lnTo>
                <a:pt x="123675" y="964671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DDD100-14BB-493C-A291-9608DC277655}">
      <dsp:nvSpPr>
        <dsp:cNvPr id="0" name=""/>
        <dsp:cNvSpPr/>
      </dsp:nvSpPr>
      <dsp:spPr>
        <a:xfrm>
          <a:off x="2763262" y="2279523"/>
          <a:ext cx="123675" cy="379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272"/>
              </a:lnTo>
              <a:lnTo>
                <a:pt x="123675" y="379272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976684-3B42-43CB-B4BC-76F23F11C697}">
      <dsp:nvSpPr>
        <dsp:cNvPr id="0" name=""/>
        <dsp:cNvSpPr/>
      </dsp:nvSpPr>
      <dsp:spPr>
        <a:xfrm>
          <a:off x="3093064" y="1694124"/>
          <a:ext cx="1995303" cy="173146"/>
        </a:xfrm>
        <a:custGeom>
          <a:avLst/>
          <a:gdLst/>
          <a:ahLst/>
          <a:cxnLst/>
          <a:rect l="0" t="0" r="0" b="0"/>
          <a:pathLst>
            <a:path>
              <a:moveTo>
                <a:pt x="1995303" y="0"/>
              </a:moveTo>
              <a:lnTo>
                <a:pt x="1995303" y="86573"/>
              </a:lnTo>
              <a:lnTo>
                <a:pt x="0" y="86573"/>
              </a:lnTo>
              <a:lnTo>
                <a:pt x="0" y="173146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C4446-773B-4693-BFD5-14B6FD9A5880}">
      <dsp:nvSpPr>
        <dsp:cNvPr id="0" name=""/>
        <dsp:cNvSpPr/>
      </dsp:nvSpPr>
      <dsp:spPr>
        <a:xfrm>
          <a:off x="4358716" y="971090"/>
          <a:ext cx="729652" cy="366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014"/>
              </a:lnTo>
              <a:lnTo>
                <a:pt x="729652" y="280014"/>
              </a:lnTo>
              <a:lnTo>
                <a:pt x="729652" y="366587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54D34-2D51-4580-8CEE-A340672BCE56}">
      <dsp:nvSpPr>
        <dsp:cNvPr id="0" name=""/>
        <dsp:cNvSpPr/>
      </dsp:nvSpPr>
      <dsp:spPr>
        <a:xfrm>
          <a:off x="1802713" y="2474056"/>
          <a:ext cx="439280" cy="173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573"/>
              </a:lnTo>
              <a:lnTo>
                <a:pt x="439280" y="86573"/>
              </a:lnTo>
              <a:lnTo>
                <a:pt x="439280" y="173146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BC6021-7872-4316-BB42-E7F45E2102DA}">
      <dsp:nvSpPr>
        <dsp:cNvPr id="0" name=""/>
        <dsp:cNvSpPr/>
      </dsp:nvSpPr>
      <dsp:spPr>
        <a:xfrm>
          <a:off x="914539" y="3059455"/>
          <a:ext cx="362056" cy="1539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9150"/>
              </a:lnTo>
              <a:lnTo>
                <a:pt x="362056" y="1539150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EB6D2A-ECF4-4007-9108-521D958AA2CD}">
      <dsp:nvSpPr>
        <dsp:cNvPr id="0" name=""/>
        <dsp:cNvSpPr/>
      </dsp:nvSpPr>
      <dsp:spPr>
        <a:xfrm>
          <a:off x="914539" y="3059455"/>
          <a:ext cx="332927" cy="958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8331"/>
              </a:lnTo>
              <a:lnTo>
                <a:pt x="332927" y="958331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AB9FB-9980-4F41-B0BA-8BDB62DE29B8}">
      <dsp:nvSpPr>
        <dsp:cNvPr id="0" name=""/>
        <dsp:cNvSpPr/>
      </dsp:nvSpPr>
      <dsp:spPr>
        <a:xfrm>
          <a:off x="914539" y="3059455"/>
          <a:ext cx="326586" cy="379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272"/>
              </a:lnTo>
              <a:lnTo>
                <a:pt x="326586" y="379272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3236E2-640F-4B95-A1CD-6F6AD2319BB4}">
      <dsp:nvSpPr>
        <dsp:cNvPr id="0" name=""/>
        <dsp:cNvSpPr/>
      </dsp:nvSpPr>
      <dsp:spPr>
        <a:xfrm>
          <a:off x="1244341" y="2474056"/>
          <a:ext cx="558371" cy="173146"/>
        </a:xfrm>
        <a:custGeom>
          <a:avLst/>
          <a:gdLst/>
          <a:ahLst/>
          <a:cxnLst/>
          <a:rect l="0" t="0" r="0" b="0"/>
          <a:pathLst>
            <a:path>
              <a:moveTo>
                <a:pt x="558371" y="0"/>
              </a:moveTo>
              <a:lnTo>
                <a:pt x="558371" y="86573"/>
              </a:lnTo>
              <a:lnTo>
                <a:pt x="0" y="86573"/>
              </a:lnTo>
              <a:lnTo>
                <a:pt x="0" y="173146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479B5-59E7-49A7-85B1-57299C7A3B5B}">
      <dsp:nvSpPr>
        <dsp:cNvPr id="0" name=""/>
        <dsp:cNvSpPr/>
      </dsp:nvSpPr>
      <dsp:spPr>
        <a:xfrm>
          <a:off x="1107898" y="1663514"/>
          <a:ext cx="694815" cy="173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573"/>
              </a:lnTo>
              <a:lnTo>
                <a:pt x="694815" y="86573"/>
              </a:lnTo>
              <a:lnTo>
                <a:pt x="694815" y="173146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DD6E54-F059-45E8-BECD-9B1D9574C525}">
      <dsp:nvSpPr>
        <dsp:cNvPr id="0" name=""/>
        <dsp:cNvSpPr/>
      </dsp:nvSpPr>
      <dsp:spPr>
        <a:xfrm>
          <a:off x="609072" y="1663514"/>
          <a:ext cx="498825" cy="173146"/>
        </a:xfrm>
        <a:custGeom>
          <a:avLst/>
          <a:gdLst/>
          <a:ahLst/>
          <a:cxnLst/>
          <a:rect l="0" t="0" r="0" b="0"/>
          <a:pathLst>
            <a:path>
              <a:moveTo>
                <a:pt x="498825" y="0"/>
              </a:moveTo>
              <a:lnTo>
                <a:pt x="498825" y="86573"/>
              </a:lnTo>
              <a:lnTo>
                <a:pt x="0" y="86573"/>
              </a:lnTo>
              <a:lnTo>
                <a:pt x="0" y="173146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67CE8-8C10-491F-8BE0-6899C998FE81}">
      <dsp:nvSpPr>
        <dsp:cNvPr id="0" name=""/>
        <dsp:cNvSpPr/>
      </dsp:nvSpPr>
      <dsp:spPr>
        <a:xfrm>
          <a:off x="1107898" y="971090"/>
          <a:ext cx="3250817" cy="366587"/>
        </a:xfrm>
        <a:custGeom>
          <a:avLst/>
          <a:gdLst/>
          <a:ahLst/>
          <a:cxnLst/>
          <a:rect l="0" t="0" r="0" b="0"/>
          <a:pathLst>
            <a:path>
              <a:moveTo>
                <a:pt x="3250817" y="0"/>
              </a:moveTo>
              <a:lnTo>
                <a:pt x="3250817" y="280014"/>
              </a:lnTo>
              <a:lnTo>
                <a:pt x="0" y="280014"/>
              </a:lnTo>
              <a:lnTo>
                <a:pt x="0" y="366587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DDB5D7-2F5E-4972-9FCF-99463E4B2CD8}">
      <dsp:nvSpPr>
        <dsp:cNvPr id="0" name=""/>
        <dsp:cNvSpPr/>
      </dsp:nvSpPr>
      <dsp:spPr>
        <a:xfrm>
          <a:off x="3587708" y="607528"/>
          <a:ext cx="1542015" cy="363561"/>
        </a:xfrm>
        <a:prstGeom prst="rect">
          <a:avLst/>
        </a:prstGeom>
        <a:noFill/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PNRO</a:t>
          </a:r>
          <a:br>
            <a:rPr lang="fr-FR" sz="1050" kern="120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</a:br>
          <a:r>
            <a:rPr lang="fr-FR" sz="1050" kern="120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(Toutes les espèces)</a:t>
          </a:r>
        </a:p>
      </dsp:txBody>
      <dsp:txXfrm>
        <a:off x="3587708" y="607528"/>
        <a:ext cx="1542015" cy="363561"/>
      </dsp:txXfrm>
    </dsp:sp>
    <dsp:sp modelId="{5D1594CD-2423-4A3A-87A8-B7456740CB10}">
      <dsp:nvSpPr>
        <dsp:cNvPr id="0" name=""/>
        <dsp:cNvSpPr/>
      </dsp:nvSpPr>
      <dsp:spPr>
        <a:xfrm>
          <a:off x="154205" y="1337677"/>
          <a:ext cx="1907386" cy="325836"/>
        </a:xfrm>
        <a:prstGeom prst="rect">
          <a:avLst/>
        </a:prstGeom>
        <a:noFill/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Axe 1</a:t>
          </a:r>
          <a:br>
            <a:rPr lang="fr-FR" sz="1050" kern="120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</a:br>
          <a:r>
            <a:rPr lang="fr-FR" sz="1050" kern="120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(Reproduction, Hivernage)</a:t>
          </a:r>
        </a:p>
      </dsp:txBody>
      <dsp:txXfrm>
        <a:off x="154205" y="1337677"/>
        <a:ext cx="1907386" cy="325836"/>
      </dsp:txXfrm>
    </dsp:sp>
    <dsp:sp modelId="{E2986F8C-EEAA-46E2-A898-DBD2959F3516}">
      <dsp:nvSpPr>
        <dsp:cNvPr id="0" name=""/>
        <dsp:cNvSpPr/>
      </dsp:nvSpPr>
      <dsp:spPr>
        <a:xfrm>
          <a:off x="830" y="1836660"/>
          <a:ext cx="1216483" cy="519343"/>
        </a:xfrm>
        <a:prstGeom prst="rect">
          <a:avLst/>
        </a:prstGeom>
        <a:solidFill>
          <a:srgbClr val="6FE2F9">
            <a:alpha val="74902"/>
          </a:srgbClr>
        </a:solidFill>
        <a:ln w="26425" cap="flat" cmpd="sng" algn="ctr">
          <a:solidFill>
            <a:srgbClr val="FFC000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STOC</a:t>
          </a:r>
          <a:br>
            <a:rPr lang="fr-FR" sz="1050" kern="120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</a:br>
          <a:r>
            <a:rPr lang="fr-FR" sz="1050" kern="120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Suivi Temporel des Oiseaux Communs</a:t>
          </a:r>
        </a:p>
      </dsp:txBody>
      <dsp:txXfrm>
        <a:off x="830" y="1836660"/>
        <a:ext cx="1216483" cy="519343"/>
      </dsp:txXfrm>
    </dsp:sp>
    <dsp:sp modelId="{E66E4393-79EE-464C-A7BE-E766C5B4DF37}">
      <dsp:nvSpPr>
        <dsp:cNvPr id="0" name=""/>
        <dsp:cNvSpPr/>
      </dsp:nvSpPr>
      <dsp:spPr>
        <a:xfrm>
          <a:off x="1390460" y="1836660"/>
          <a:ext cx="824505" cy="63739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SPOL</a:t>
          </a:r>
        </a:p>
      </dsp:txBody>
      <dsp:txXfrm>
        <a:off x="1390460" y="1836660"/>
        <a:ext cx="824505" cy="637396"/>
      </dsp:txXfrm>
    </dsp:sp>
    <dsp:sp modelId="{5A422AD8-D213-48E7-9D32-7FE4F460444A}">
      <dsp:nvSpPr>
        <dsp:cNvPr id="0" name=""/>
        <dsp:cNvSpPr/>
      </dsp:nvSpPr>
      <dsp:spPr>
        <a:xfrm>
          <a:off x="832088" y="2647203"/>
          <a:ext cx="824505" cy="412252"/>
        </a:xfrm>
        <a:prstGeom prst="rect">
          <a:avLst/>
        </a:prstGeom>
        <a:noFill/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SPOL </a:t>
          </a:r>
          <a:r>
            <a:rPr lang="fr-FR" sz="1050" kern="1200" baseline="0" dirty="0" smtClean="0">
              <a:solidFill>
                <a:schemeClr val="tx1"/>
              </a:solidFill>
              <a:effectLst/>
              <a:latin typeface="Calibri" panose="020F0502020204030204" pitchFamily="34" charset="0"/>
            </a:rPr>
            <a:t>coordonnés</a:t>
          </a:r>
          <a:endParaRPr lang="fr-FR" sz="1050" kern="1200" baseline="0" dirty="0">
            <a:solidFill>
              <a:schemeClr val="tx1"/>
            </a:solidFill>
            <a:effectLst/>
            <a:latin typeface="Calibri" panose="020F0502020204030204" pitchFamily="34" charset="0"/>
          </a:endParaRPr>
        </a:p>
      </dsp:txBody>
      <dsp:txXfrm>
        <a:off x="832088" y="2647203"/>
        <a:ext cx="824505" cy="412252"/>
      </dsp:txXfrm>
    </dsp:sp>
    <dsp:sp modelId="{BD5B5144-CBAC-4592-BD9E-DFDE80E1F61A}">
      <dsp:nvSpPr>
        <dsp:cNvPr id="0" name=""/>
        <dsp:cNvSpPr/>
      </dsp:nvSpPr>
      <dsp:spPr>
        <a:xfrm>
          <a:off x="1241126" y="3232602"/>
          <a:ext cx="824505" cy="412252"/>
        </a:xfrm>
        <a:prstGeom prst="rect">
          <a:avLst/>
        </a:prstGeom>
        <a:noFill/>
        <a:ln w="26425" cap="flat" cmpd="sng" algn="ctr">
          <a:solidFill>
            <a:schemeClr val="accent5">
              <a:lumMod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PASDOM</a:t>
          </a:r>
        </a:p>
      </dsp:txBody>
      <dsp:txXfrm>
        <a:off x="1241126" y="3232602"/>
        <a:ext cx="824505" cy="412252"/>
      </dsp:txXfrm>
    </dsp:sp>
    <dsp:sp modelId="{7C3DCD02-695A-414F-89FE-8D1812F1E70D}">
      <dsp:nvSpPr>
        <dsp:cNvPr id="0" name=""/>
        <dsp:cNvSpPr/>
      </dsp:nvSpPr>
      <dsp:spPr>
        <a:xfrm>
          <a:off x="1247466" y="3811660"/>
          <a:ext cx="1113816" cy="412252"/>
        </a:xfrm>
        <a:prstGeom prst="rect">
          <a:avLst/>
        </a:prstGeom>
        <a:noFill/>
        <a:ln w="26425" cap="flat" cmpd="sng" algn="ctr">
          <a:solidFill>
            <a:schemeClr val="accent5">
              <a:lumMod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MANGEOIRE</a:t>
          </a:r>
        </a:p>
      </dsp:txBody>
      <dsp:txXfrm>
        <a:off x="1247466" y="3811660"/>
        <a:ext cx="1113816" cy="412252"/>
      </dsp:txXfrm>
    </dsp:sp>
    <dsp:sp modelId="{C49C4C85-55C1-43BE-8303-F925741D6508}">
      <dsp:nvSpPr>
        <dsp:cNvPr id="0" name=""/>
        <dsp:cNvSpPr/>
      </dsp:nvSpPr>
      <dsp:spPr>
        <a:xfrm>
          <a:off x="1276596" y="4392479"/>
          <a:ext cx="824505" cy="412252"/>
        </a:xfrm>
        <a:prstGeom prst="rect">
          <a:avLst/>
        </a:prstGeom>
        <a:noFill/>
        <a:ln w="26425" cap="flat" cmpd="sng" algn="ctr">
          <a:solidFill>
            <a:schemeClr val="accent5">
              <a:lumMod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EFFRAIE</a:t>
          </a:r>
        </a:p>
      </dsp:txBody>
      <dsp:txXfrm>
        <a:off x="1276596" y="4392479"/>
        <a:ext cx="824505" cy="412252"/>
      </dsp:txXfrm>
    </dsp:sp>
    <dsp:sp modelId="{15DF07D8-5D1D-44DD-BB23-F4A5CB4C4095}">
      <dsp:nvSpPr>
        <dsp:cNvPr id="0" name=""/>
        <dsp:cNvSpPr/>
      </dsp:nvSpPr>
      <dsp:spPr>
        <a:xfrm>
          <a:off x="1829740" y="2647203"/>
          <a:ext cx="824505" cy="412252"/>
        </a:xfrm>
        <a:prstGeom prst="rect">
          <a:avLst/>
        </a:prstGeom>
        <a:noFill/>
        <a:ln w="26425" cap="flat" cmpd="sng" algn="ctr">
          <a:solidFill>
            <a:schemeClr val="accent5">
              <a:lumMod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SPOL individuel</a:t>
          </a:r>
        </a:p>
      </dsp:txBody>
      <dsp:txXfrm>
        <a:off x="1829740" y="2647203"/>
        <a:ext cx="824505" cy="412252"/>
      </dsp:txXfrm>
    </dsp:sp>
    <dsp:sp modelId="{194C0519-9F65-4E83-B2E7-338A95723E06}">
      <dsp:nvSpPr>
        <dsp:cNvPr id="0" name=""/>
        <dsp:cNvSpPr/>
      </dsp:nvSpPr>
      <dsp:spPr>
        <a:xfrm>
          <a:off x="4275051" y="1337677"/>
          <a:ext cx="1626634" cy="356446"/>
        </a:xfrm>
        <a:prstGeom prst="rect">
          <a:avLst/>
        </a:prstGeom>
        <a:noFill/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Axe 2</a:t>
          </a:r>
          <a:br>
            <a:rPr lang="fr-FR" sz="1050" kern="120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</a:br>
          <a:r>
            <a:rPr lang="fr-FR" sz="1050" kern="120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(Migration, Dispersion)</a:t>
          </a:r>
        </a:p>
      </dsp:txBody>
      <dsp:txXfrm>
        <a:off x="4275051" y="1337677"/>
        <a:ext cx="1626634" cy="356446"/>
      </dsp:txXfrm>
    </dsp:sp>
    <dsp:sp modelId="{C95EDF38-9772-4228-B000-8AAF149BD05C}">
      <dsp:nvSpPr>
        <dsp:cNvPr id="0" name=""/>
        <dsp:cNvSpPr/>
      </dsp:nvSpPr>
      <dsp:spPr>
        <a:xfrm>
          <a:off x="2680812" y="1867270"/>
          <a:ext cx="824505" cy="412252"/>
        </a:xfrm>
        <a:prstGeom prst="rect">
          <a:avLst/>
        </a:prstGeom>
        <a:noFill/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Halte migratoire</a:t>
          </a:r>
        </a:p>
      </dsp:txBody>
      <dsp:txXfrm>
        <a:off x="2680812" y="1867270"/>
        <a:ext cx="824505" cy="412252"/>
      </dsp:txXfrm>
    </dsp:sp>
    <dsp:sp modelId="{545ABEFB-08FC-4B0D-9BF2-E8C8D950883F}">
      <dsp:nvSpPr>
        <dsp:cNvPr id="0" name=""/>
        <dsp:cNvSpPr/>
      </dsp:nvSpPr>
      <dsp:spPr>
        <a:xfrm>
          <a:off x="2886938" y="2452669"/>
          <a:ext cx="824505" cy="412252"/>
        </a:xfrm>
        <a:prstGeom prst="rect">
          <a:avLst/>
        </a:prstGeom>
        <a:solidFill>
          <a:srgbClr val="6FE2F9">
            <a:alpha val="74902"/>
          </a:srgbClr>
        </a:solidFill>
        <a:ln w="26425" cap="flat" cmpd="sng" algn="ctr">
          <a:solidFill>
            <a:srgbClr val="FFC000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PHENO</a:t>
          </a:r>
          <a:br>
            <a:rPr lang="fr-FR" sz="1050" kern="120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</a:br>
          <a:r>
            <a:rPr lang="fr-FR" sz="1050" kern="120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phénologie</a:t>
          </a:r>
        </a:p>
      </dsp:txBody>
      <dsp:txXfrm>
        <a:off x="2886938" y="2452669"/>
        <a:ext cx="824505" cy="412252"/>
      </dsp:txXfrm>
    </dsp:sp>
    <dsp:sp modelId="{C3BDBC8D-DE78-43D4-B293-90FEBC37C718}">
      <dsp:nvSpPr>
        <dsp:cNvPr id="0" name=""/>
        <dsp:cNvSpPr/>
      </dsp:nvSpPr>
      <dsp:spPr>
        <a:xfrm>
          <a:off x="2886938" y="3038068"/>
          <a:ext cx="1134264" cy="412252"/>
        </a:xfrm>
        <a:prstGeom prst="rect">
          <a:avLst/>
        </a:prstGeom>
        <a:solidFill>
          <a:srgbClr val="6FE2F9">
            <a:alpha val="74902"/>
          </a:srgbClr>
        </a:solidFill>
        <a:ln w="26425" cap="flat" cmpd="sng" algn="ctr">
          <a:solidFill>
            <a:srgbClr val="FFC000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SEJOUR</a:t>
          </a:r>
          <a:br>
            <a:rPr lang="fr-FR" sz="1050" kern="120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</a:br>
          <a:r>
            <a:rPr lang="fr-FR" sz="1050" kern="120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durée de séjour</a:t>
          </a:r>
        </a:p>
      </dsp:txBody>
      <dsp:txXfrm>
        <a:off x="2886938" y="3038068"/>
        <a:ext cx="1134264" cy="412252"/>
      </dsp:txXfrm>
    </dsp:sp>
    <dsp:sp modelId="{420E0493-D47E-49C0-9A56-98239160DA30}">
      <dsp:nvSpPr>
        <dsp:cNvPr id="0" name=""/>
        <dsp:cNvSpPr/>
      </dsp:nvSpPr>
      <dsp:spPr>
        <a:xfrm>
          <a:off x="2886938" y="3623467"/>
          <a:ext cx="824505" cy="412252"/>
        </a:xfrm>
        <a:prstGeom prst="rect">
          <a:avLst/>
        </a:prstGeom>
        <a:noFill/>
        <a:ln w="26425" cap="flat" cmpd="sng" algn="ctr">
          <a:solidFill>
            <a:srgbClr val="FFFF00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baseline="0" dirty="0" smtClean="0">
              <a:solidFill>
                <a:schemeClr val="tx1"/>
              </a:solidFill>
              <a:effectLst/>
              <a:latin typeface="Calibri" panose="020F0502020204030204" pitchFamily="34" charset="0"/>
            </a:rPr>
            <a:t>VOIE</a:t>
          </a:r>
          <a:endParaRPr lang="fr-FR" sz="1050" kern="1200" baseline="0" dirty="0">
            <a:solidFill>
              <a:schemeClr val="tx1"/>
            </a:solidFill>
            <a:effectLst/>
            <a:latin typeface="Calibri" panose="020F0502020204030204" pitchFamily="34" charset="0"/>
          </a:endParaRPr>
        </a:p>
      </dsp:txBody>
      <dsp:txXfrm>
        <a:off x="2886938" y="3623467"/>
        <a:ext cx="824505" cy="412252"/>
      </dsp:txXfrm>
    </dsp:sp>
    <dsp:sp modelId="{7D838817-FC61-43C5-AC84-4493FB69DDB4}">
      <dsp:nvSpPr>
        <dsp:cNvPr id="0" name=""/>
        <dsp:cNvSpPr/>
      </dsp:nvSpPr>
      <dsp:spPr>
        <a:xfrm>
          <a:off x="3678463" y="1867270"/>
          <a:ext cx="824505" cy="412252"/>
        </a:xfrm>
        <a:prstGeom prst="rect">
          <a:avLst/>
        </a:prstGeom>
        <a:noFill/>
        <a:ln w="26425" cap="flat" cmpd="sng" algn="ctr">
          <a:solidFill>
            <a:srgbClr val="FFFF00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GIBIER</a:t>
          </a:r>
        </a:p>
      </dsp:txBody>
      <dsp:txXfrm>
        <a:off x="3678463" y="1867270"/>
        <a:ext cx="824505" cy="412252"/>
      </dsp:txXfrm>
    </dsp:sp>
    <dsp:sp modelId="{CBF076D5-F19E-445C-8D66-2F13F717B6F9}">
      <dsp:nvSpPr>
        <dsp:cNvPr id="0" name=""/>
        <dsp:cNvSpPr/>
      </dsp:nvSpPr>
      <dsp:spPr>
        <a:xfrm>
          <a:off x="3989986" y="2494376"/>
          <a:ext cx="824505" cy="412252"/>
        </a:xfrm>
        <a:prstGeom prst="rect">
          <a:avLst/>
        </a:prstGeom>
        <a:noFill/>
        <a:ln w="26425" cap="flat" cmpd="sng" algn="ctr">
          <a:solidFill>
            <a:srgbClr val="FFFF00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baseline="0" dirty="0" smtClean="0">
              <a:solidFill>
                <a:schemeClr val="tx1"/>
              </a:solidFill>
              <a:effectLst/>
              <a:latin typeface="Calibri" panose="020F0502020204030204" pitchFamily="34" charset="0"/>
            </a:rPr>
            <a:t>SMAC</a:t>
          </a:r>
          <a:endParaRPr lang="fr-FR" sz="1050" kern="1200" baseline="0" dirty="0">
            <a:solidFill>
              <a:schemeClr val="tx1"/>
            </a:solidFill>
            <a:effectLst/>
            <a:latin typeface="Calibri" panose="020F0502020204030204" pitchFamily="34" charset="0"/>
          </a:endParaRPr>
        </a:p>
      </dsp:txBody>
      <dsp:txXfrm>
        <a:off x="3989986" y="2494376"/>
        <a:ext cx="824505" cy="412252"/>
      </dsp:txXfrm>
    </dsp:sp>
    <dsp:sp modelId="{B538EEF1-3A2A-475D-8AF8-8C0ED943F985}">
      <dsp:nvSpPr>
        <dsp:cNvPr id="0" name=""/>
        <dsp:cNvSpPr/>
      </dsp:nvSpPr>
      <dsp:spPr>
        <a:xfrm>
          <a:off x="5540939" y="1867270"/>
          <a:ext cx="824505" cy="412252"/>
        </a:xfrm>
        <a:prstGeom prst="rect">
          <a:avLst/>
        </a:prstGeom>
        <a:noFill/>
        <a:ln w="26425" cap="flat" cmpd="sng" algn="ctr">
          <a:solidFill>
            <a:srgbClr val="FF0000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FLASH</a:t>
          </a:r>
        </a:p>
      </dsp:txBody>
      <dsp:txXfrm>
        <a:off x="5540939" y="1867270"/>
        <a:ext cx="824505" cy="412252"/>
      </dsp:txXfrm>
    </dsp:sp>
    <dsp:sp modelId="{7CFA0A09-525B-4F93-87CA-7C810F1D5181}">
      <dsp:nvSpPr>
        <dsp:cNvPr id="0" name=""/>
        <dsp:cNvSpPr/>
      </dsp:nvSpPr>
      <dsp:spPr>
        <a:xfrm>
          <a:off x="5271062" y="2494376"/>
          <a:ext cx="824505" cy="412252"/>
        </a:xfrm>
        <a:prstGeom prst="rect">
          <a:avLst/>
        </a:prstGeom>
        <a:noFill/>
        <a:ln w="26425" cap="flat" cmpd="sng" algn="ctr">
          <a:solidFill>
            <a:srgbClr val="FFFF00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ACROLA</a:t>
          </a:r>
        </a:p>
      </dsp:txBody>
      <dsp:txXfrm>
        <a:off x="5271062" y="2494376"/>
        <a:ext cx="824505" cy="412252"/>
      </dsp:txXfrm>
    </dsp:sp>
    <dsp:sp modelId="{8E8FBEE9-D86A-4B0A-8B6E-784B6431C8AD}">
      <dsp:nvSpPr>
        <dsp:cNvPr id="0" name=""/>
        <dsp:cNvSpPr/>
      </dsp:nvSpPr>
      <dsp:spPr>
        <a:xfrm>
          <a:off x="7146223" y="1337677"/>
          <a:ext cx="1209401" cy="454108"/>
        </a:xfrm>
        <a:prstGeom prst="rect">
          <a:avLst/>
        </a:prstGeom>
        <a:noFill/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Axe 3</a:t>
          </a:r>
          <a:br>
            <a:rPr lang="fr-FR" sz="1050" kern="120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</a:br>
          <a:r>
            <a:rPr lang="fr-FR" sz="1050" kern="120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Programmes et actions </a:t>
          </a:r>
          <a:r>
            <a:rPr lang="fr-FR" sz="1050" kern="1200" baseline="0" dirty="0" err="1">
              <a:solidFill>
                <a:schemeClr val="tx1"/>
              </a:solidFill>
              <a:effectLst/>
              <a:latin typeface="Calibri" panose="020F0502020204030204" pitchFamily="34" charset="0"/>
            </a:rPr>
            <a:t>spécials</a:t>
          </a:r>
          <a:endParaRPr lang="fr-FR" sz="1050" kern="1200" baseline="0" dirty="0">
            <a:solidFill>
              <a:schemeClr val="tx1"/>
            </a:solidFill>
            <a:effectLst/>
            <a:latin typeface="Calibri" panose="020F0502020204030204" pitchFamily="34" charset="0"/>
          </a:endParaRPr>
        </a:p>
      </dsp:txBody>
      <dsp:txXfrm>
        <a:off x="7146223" y="1337677"/>
        <a:ext cx="1209401" cy="454108"/>
      </dsp:txXfrm>
    </dsp:sp>
    <dsp:sp modelId="{C8054D10-935C-4228-AA03-6A307DE0C530}">
      <dsp:nvSpPr>
        <dsp:cNvPr id="0" name=""/>
        <dsp:cNvSpPr/>
      </dsp:nvSpPr>
      <dsp:spPr>
        <a:xfrm>
          <a:off x="7669071" y="1964932"/>
          <a:ext cx="824505" cy="412252"/>
        </a:xfrm>
        <a:prstGeom prst="rect">
          <a:avLst/>
        </a:prstGeom>
        <a:solidFill>
          <a:srgbClr val="6FE2F9">
            <a:alpha val="74902"/>
          </a:srgbClr>
        </a:solidFill>
        <a:ln w="26425" cap="flat" cmpd="sng" algn="ctr">
          <a:solidFill>
            <a:srgbClr val="FF0000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baseline="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Programme personnel</a:t>
          </a:r>
        </a:p>
      </dsp:txBody>
      <dsp:txXfrm>
        <a:off x="7669071" y="1964932"/>
        <a:ext cx="824505" cy="412252"/>
      </dsp:txXfrm>
    </dsp:sp>
    <dsp:sp modelId="{2C9CEC1A-945A-4507-ABE6-A7B6FFB35179}">
      <dsp:nvSpPr>
        <dsp:cNvPr id="0" name=""/>
        <dsp:cNvSpPr/>
      </dsp:nvSpPr>
      <dsp:spPr>
        <a:xfrm>
          <a:off x="7669071" y="2550331"/>
          <a:ext cx="823738" cy="413683"/>
        </a:xfrm>
        <a:prstGeom prst="rect">
          <a:avLst/>
        </a:prstGeom>
        <a:noFill/>
        <a:ln w="26425" cap="flat" cmpd="sng" algn="ctr">
          <a:solidFill>
            <a:srgbClr val="FFC000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baseline="0" dirty="0" smtClean="0">
              <a:solidFill>
                <a:schemeClr val="tx1"/>
              </a:solidFill>
              <a:effectLst/>
              <a:latin typeface="Calibri" panose="020F0502020204030204" pitchFamily="34" charset="0"/>
            </a:rPr>
            <a:t>RARE</a:t>
          </a:r>
          <a:endParaRPr lang="fr-FR" sz="1050" kern="1200" baseline="0" dirty="0">
            <a:solidFill>
              <a:schemeClr val="tx1"/>
            </a:solidFill>
            <a:effectLst/>
            <a:latin typeface="Calibri" panose="020F0502020204030204" pitchFamily="34" charset="0"/>
          </a:endParaRPr>
        </a:p>
      </dsp:txBody>
      <dsp:txXfrm>
        <a:off x="7669071" y="2550331"/>
        <a:ext cx="823738" cy="413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512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98888" y="0"/>
            <a:ext cx="290512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EC367-971E-40D1-A35B-5A184F480B5F}" type="datetimeFigureOut">
              <a:rPr lang="fr-FR" smtClean="0"/>
              <a:t>18/03/2016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8188"/>
            <a:ext cx="4921250" cy="3690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9925" y="4675188"/>
            <a:ext cx="5365750" cy="4429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48788"/>
            <a:ext cx="290512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98888" y="9348788"/>
            <a:ext cx="290512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6AD94-0267-4DED-BD06-0CB3090D0C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97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6AD94-0267-4DED-BD06-0CB3090D0CF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549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6AD94-0267-4DED-BD06-0CB3090D0CF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549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6AD94-0267-4DED-BD06-0CB3090D0CF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630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6AD94-0267-4DED-BD06-0CB3090D0CF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549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6AD94-0267-4DED-BD06-0CB3090D0CF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549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6AD94-0267-4DED-BD06-0CB3090D0CF6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549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6AD94-0267-4DED-BD06-0CB3090D0CF6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549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6AD94-0267-4DED-BD06-0CB3090D0CF6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5498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6AD94-0267-4DED-BD06-0CB3090D0CF6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5498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6AD94-0267-4DED-BD06-0CB3090D0CF6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549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6AD94-0267-4DED-BD06-0CB3090D0CF6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549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6AD94-0267-4DED-BD06-0CB3090D0CF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5498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6AD94-0267-4DED-BD06-0CB3090D0CF6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549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6AD94-0267-4DED-BD06-0CB3090D0CF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549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6AD94-0267-4DED-BD06-0CB3090D0CF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549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6AD94-0267-4DED-BD06-0CB3090D0CF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549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6AD94-0267-4DED-BD06-0CB3090D0CF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549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6AD94-0267-4DED-BD06-0CB3090D0CF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549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6AD94-0267-4DED-BD06-0CB3090D0CF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549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6AD94-0267-4DED-BD06-0CB3090D0CF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549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9051-4A55-4FC1-9799-0F534C051252}" type="datetimeFigureOut">
              <a:rPr lang="fr-FR" smtClean="0"/>
              <a:t>18/03/2016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04BE-23B2-433E-9FF3-F973D30CC4DA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9051-4A55-4FC1-9799-0F534C051252}" type="datetimeFigureOut">
              <a:rPr lang="fr-FR" smtClean="0"/>
              <a:t>18/03/2016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04BE-23B2-433E-9FF3-F973D30CC4D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9051-4A55-4FC1-9799-0F534C051252}" type="datetimeFigureOut">
              <a:rPr lang="fr-FR" smtClean="0"/>
              <a:t>18/03/2016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04BE-23B2-433E-9FF3-F973D30CC4D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NHN nega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475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28775"/>
            <a:ext cx="7772400" cy="1143000"/>
          </a:xfrm>
        </p:spPr>
        <p:txBody>
          <a:bodyPr anchor="ctr" anchorCtr="0"/>
          <a:lstStyle>
            <a:lvl1pPr>
              <a:defRPr sz="4800"/>
            </a:lvl1pPr>
          </a:lstStyle>
          <a:p>
            <a:r>
              <a:rPr lang="fr-FR"/>
              <a:t>Cliquez pour modifier le style du titre du masque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091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08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B5DE78-DDA8-4256-8B90-76F86DDB40E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52450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628775"/>
            <a:ext cx="3810000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3810000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839CA0-7FEC-4188-9CB6-E9068FBA7CA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69399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A37950-F4AB-4D17-B820-DB4F8DBBFDB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45917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49792D-5103-49BC-9A1F-776EA20C16F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2240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877A8-2323-48A2-80B1-76883FA63B0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96417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21E59E-EEC4-4AF2-B99C-0F5F5894D90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7328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9051-4A55-4FC1-9799-0F534C051252}" type="datetimeFigureOut">
              <a:rPr lang="fr-FR" smtClean="0"/>
              <a:t>18/03/2016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04BE-23B2-433E-9FF3-F973D30CC4D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47A4A8-4614-47AC-BF79-467ECAAFC0E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91882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DFD20-7C69-4A4E-B296-ACB5DA4DFFA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0257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0338" y="188913"/>
            <a:ext cx="1947862" cy="5907087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66750" y="188913"/>
            <a:ext cx="5691188" cy="590708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6CC65-E9BF-4987-910F-BE8752AF8A4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67920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6750" y="188913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685800" y="1628775"/>
            <a:ext cx="7772400" cy="4467225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AE96A0-11E3-45B8-9D29-8140144FDC6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4836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9051-4A55-4FC1-9799-0F534C051252}" type="datetimeFigureOut">
              <a:rPr lang="fr-FR" smtClean="0"/>
              <a:t>18/03/2016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04BE-23B2-433E-9FF3-F973D30CC4DA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9051-4A55-4FC1-9799-0F534C051252}" type="datetimeFigureOut">
              <a:rPr lang="fr-FR" smtClean="0"/>
              <a:t>18/03/2016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04BE-23B2-433E-9FF3-F973D30CC4D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9051-4A55-4FC1-9799-0F534C051252}" type="datetimeFigureOut">
              <a:rPr lang="fr-FR" smtClean="0"/>
              <a:t>18/03/2016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04BE-23B2-433E-9FF3-F973D30CC4D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9051-4A55-4FC1-9799-0F534C051252}" type="datetimeFigureOut">
              <a:rPr lang="fr-FR" smtClean="0"/>
              <a:t>18/03/2016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04BE-23B2-433E-9FF3-F973D30CC4D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9051-4A55-4FC1-9799-0F534C051252}" type="datetimeFigureOut">
              <a:rPr lang="fr-FR" smtClean="0"/>
              <a:t>18/03/2016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04BE-23B2-433E-9FF3-F973D30CC4D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9051-4A55-4FC1-9799-0F534C051252}" type="datetimeFigureOut">
              <a:rPr lang="fr-FR" smtClean="0"/>
              <a:t>18/03/2016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04BE-23B2-433E-9FF3-F973D30CC4DA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9051-4A55-4FC1-9799-0F534C051252}" type="datetimeFigureOut">
              <a:rPr lang="fr-FR" smtClean="0"/>
              <a:t>18/03/2016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04BE-23B2-433E-9FF3-F973D30CC4D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8DA9051-4A55-4FC1-9799-0F534C051252}" type="datetimeFigureOut">
              <a:rPr lang="fr-FR" smtClean="0"/>
              <a:t>18/03/2016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89F04BE-23B2-433E-9FF3-F973D30CC4DA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00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6750" y="1889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28775"/>
            <a:ext cx="77724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FBAD2E-7177-45FA-8820-D8D7F54D9390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8159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00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crbpo.mnhn.f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gif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0.jpeg"/><Relationship Id="rId7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gif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3000" y="994718"/>
            <a:ext cx="8229600" cy="778098"/>
          </a:xfrm>
        </p:spPr>
        <p:txBody>
          <a:bodyPr>
            <a:noAutofit/>
          </a:bodyPr>
          <a:lstStyle/>
          <a:p>
            <a:pPr algn="ctr"/>
            <a:r>
              <a:rPr lang="fr-FR" sz="6000" b="1" dirty="0" smtClean="0"/>
              <a:t>Nouvelles générales du CRBPO</a:t>
            </a:r>
            <a:endParaRPr lang="fr-FR" sz="60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301277" y="3183359"/>
            <a:ext cx="648072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Nouveautés 2015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307440" y="4005064"/>
            <a:ext cx="648072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Perspectives 2016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67545" y="623871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Par Pierre-Yves HENRY (henry@mnhn.fr)</a:t>
            </a:r>
          </a:p>
          <a:p>
            <a:pPr algn="ctr"/>
            <a:r>
              <a:rPr lang="fr-FR" dirty="0" smtClean="0"/>
              <a:t>Assemblée Générale du CRBPO  – 19/03/2016</a:t>
            </a:r>
            <a:endParaRPr 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val="214742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40629" y="562670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Deux outils en ligne </a:t>
            </a:r>
            <a:br>
              <a:rPr lang="fr-FR" b="1" dirty="0" smtClean="0"/>
            </a:br>
            <a:r>
              <a:rPr lang="fr-FR" b="1" dirty="0" smtClean="0"/>
              <a:t>pour se tenir au courant</a:t>
            </a:r>
            <a:endParaRPr lang="fr-FR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722435" y="1628800"/>
            <a:ext cx="7665987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u="sng" dirty="0" smtClean="0"/>
              <a:t>2) Blog CRBPO = l’information facultative</a:t>
            </a:r>
          </a:p>
          <a:p>
            <a:r>
              <a:rPr lang="fr-FR" dirty="0"/>
              <a:t>Les derniers résultats</a:t>
            </a:r>
          </a:p>
          <a:p>
            <a:r>
              <a:rPr lang="fr-FR" dirty="0"/>
              <a:t>Les dernières </a:t>
            </a:r>
            <a:r>
              <a:rPr lang="fr-FR" dirty="0" smtClean="0"/>
              <a:t>nouvelles (scientifiques, technologiques, conservation)</a:t>
            </a:r>
            <a:endParaRPr lang="fr-FR" dirty="0"/>
          </a:p>
          <a:p>
            <a:r>
              <a:rPr lang="fr-FR" dirty="0"/>
              <a:t>La reprise de la semaine (R. Provost)</a:t>
            </a:r>
            <a:endParaRPr lang="fr-FR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755576" y="3023299"/>
            <a:ext cx="627843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292934"/>
                </a:solidFill>
              </a:rPr>
              <a:t>Blog</a:t>
            </a:r>
            <a:r>
              <a:rPr lang="fr-FR" sz="2000" dirty="0">
                <a:solidFill>
                  <a:srgbClr val="292934"/>
                </a:solidFill>
              </a:rPr>
              <a:t>: http://www.crbpoinfo.blogspot.fr/</a:t>
            </a:r>
            <a:endParaRPr lang="fr-FR" sz="2000" dirty="0" smtClean="0">
              <a:solidFill>
                <a:srgbClr val="292934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4391" r="17957" b="31236"/>
          <a:stretch/>
        </p:blipFill>
        <p:spPr bwMode="auto">
          <a:xfrm>
            <a:off x="323393" y="3555933"/>
            <a:ext cx="8425071" cy="397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81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40629" y="562670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Deux outils en ligne </a:t>
            </a:r>
            <a:br>
              <a:rPr lang="fr-FR" b="1" dirty="0" smtClean="0"/>
            </a:br>
            <a:r>
              <a:rPr lang="fr-FR" b="1" dirty="0" smtClean="0"/>
              <a:t>pour se tenir au courant</a:t>
            </a:r>
            <a:endParaRPr lang="fr-FR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722435" y="1700808"/>
            <a:ext cx="7665988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u="sng" dirty="0" smtClean="0"/>
              <a:t>1) Site internet = l’information </a:t>
            </a:r>
            <a:r>
              <a:rPr lang="fr-FR" b="1" u="sng" dirty="0" smtClean="0">
                <a:solidFill>
                  <a:srgbClr val="FF0000"/>
                </a:solidFill>
              </a:rPr>
              <a:t>indispensable</a:t>
            </a:r>
          </a:p>
          <a:p>
            <a:endParaRPr lang="fr-FR" b="1" u="sng" dirty="0"/>
          </a:p>
          <a:p>
            <a:r>
              <a:rPr lang="fr-FR" b="1" dirty="0" smtClean="0"/>
              <a:t>- Messages</a:t>
            </a:r>
            <a:r>
              <a:rPr lang="fr-FR" dirty="0" smtClean="0"/>
              <a:t> = les changements</a:t>
            </a:r>
          </a:p>
          <a:p>
            <a:r>
              <a:rPr lang="fr-FR" b="1" dirty="0" smtClean="0"/>
              <a:t>- Protocoles</a:t>
            </a:r>
            <a:r>
              <a:rPr lang="fr-FR" dirty="0" smtClean="0"/>
              <a:t> = les changements</a:t>
            </a:r>
          </a:p>
          <a:p>
            <a:r>
              <a:rPr lang="fr-FR" dirty="0" smtClean="0"/>
              <a:t>- Le restes = bonnes pratiques, conseils, bibliographie, </a:t>
            </a:r>
            <a:r>
              <a:rPr lang="fr-FR" dirty="0" err="1" smtClean="0"/>
              <a:t>etc</a:t>
            </a:r>
            <a:endParaRPr lang="fr-FR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1" t="6476" r="6960" b="29524"/>
          <a:stretch/>
        </p:blipFill>
        <p:spPr bwMode="auto">
          <a:xfrm>
            <a:off x="740330" y="3918596"/>
            <a:ext cx="5126310" cy="267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1" t="27466" r="40970" b="29524"/>
          <a:stretch/>
        </p:blipFill>
        <p:spPr bwMode="auto">
          <a:xfrm>
            <a:off x="6948264" y="2565562"/>
            <a:ext cx="2232248" cy="403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741834" y="3327375"/>
            <a:ext cx="447823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292934"/>
                </a:solidFill>
              </a:rPr>
              <a:t>Site web</a:t>
            </a:r>
            <a:r>
              <a:rPr lang="fr-FR" sz="2000" dirty="0" smtClean="0">
                <a:solidFill>
                  <a:srgbClr val="292934"/>
                </a:solidFill>
              </a:rPr>
              <a:t>: crbpo.mnhn.fr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51620" y="5334307"/>
            <a:ext cx="7092788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i="1" dirty="0" smtClean="0"/>
              <a:t>Détaillons un peu les ressources importantes que vous  y trouvez…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14861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 smtClean="0"/>
              <a:t>Le Programme National de Recherches Ornithologiques</a:t>
            </a:r>
            <a:endParaRPr lang="fr-FR" sz="2800" b="1" dirty="0"/>
          </a:p>
        </p:txBody>
      </p:sp>
      <p:graphicFrame>
        <p:nvGraphicFramePr>
          <p:cNvPr id="24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3542495"/>
              </p:ext>
            </p:extLst>
          </p:nvPr>
        </p:nvGraphicFramePr>
        <p:xfrm>
          <a:off x="283527" y="692696"/>
          <a:ext cx="8576953" cy="5616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4211389" y="4207433"/>
            <a:ext cx="4537075" cy="382588"/>
          </a:xfrm>
          <a:prstGeom prst="rect">
            <a:avLst/>
          </a:prstGeom>
          <a:noFill/>
          <a:ln w="317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tIns="0" bIns="0" anchor="ctr"/>
          <a:lstStyle/>
          <a:p>
            <a:pPr eaLnBrk="0" hangingPunct="0">
              <a:spcAft>
                <a:spcPts val="1000"/>
              </a:spcAft>
              <a:defRPr/>
            </a:pPr>
            <a:r>
              <a:rPr lang="fr-FR" sz="1200" dirty="0">
                <a:solidFill>
                  <a:srgbClr val="292934"/>
                </a:solidFill>
                <a:latin typeface="Calibri" pitchFamily="34" charset="0"/>
              </a:rPr>
              <a:t>Thème ne nécessitant ni inscription, ni autorisation du CRBPO</a:t>
            </a:r>
            <a:endParaRPr lang="fr-FR" sz="2000" dirty="0">
              <a:solidFill>
                <a:srgbClr val="292934"/>
              </a:solidFill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4211389" y="5085177"/>
            <a:ext cx="4537075" cy="382587"/>
          </a:xfrm>
          <a:prstGeom prst="rect">
            <a:avLst/>
          </a:prstGeom>
          <a:noFill/>
          <a:ln w="31750">
            <a:solidFill>
              <a:srgbClr val="F79646"/>
            </a:solidFill>
            <a:miter lim="800000"/>
            <a:headEnd/>
            <a:tailEnd/>
          </a:ln>
          <a:effectLst/>
        </p:spPr>
        <p:txBody>
          <a:bodyPr tIns="0" bIns="0" anchor="ctr"/>
          <a:lstStyle/>
          <a:p>
            <a:pPr eaLnBrk="0" hangingPunct="0">
              <a:spcAft>
                <a:spcPts val="1000"/>
              </a:spcAft>
              <a:defRPr/>
            </a:pPr>
            <a:r>
              <a:rPr lang="fr-FR" sz="1200">
                <a:solidFill>
                  <a:srgbClr val="292934"/>
                </a:solidFill>
                <a:latin typeface="Calibri" pitchFamily="34" charset="0"/>
              </a:rPr>
              <a:t>Thème nécessitant une autorisation du CRBPO</a:t>
            </a:r>
            <a:endParaRPr lang="fr-FR" sz="2000">
              <a:solidFill>
                <a:srgbClr val="292934"/>
              </a:solidFill>
            </a:endParaRP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211389" y="4651911"/>
            <a:ext cx="4537075" cy="381000"/>
          </a:xfrm>
          <a:prstGeom prst="rect">
            <a:avLst/>
          </a:prstGeom>
          <a:noFill/>
          <a:ln w="317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tIns="0" bIns="0" anchor="ctr"/>
          <a:lstStyle/>
          <a:p>
            <a:pPr eaLnBrk="0" hangingPunct="0">
              <a:spcAft>
                <a:spcPts val="1000"/>
              </a:spcAft>
              <a:defRPr/>
            </a:pPr>
            <a:r>
              <a:rPr lang="fr-FR" sz="1200" dirty="0">
                <a:solidFill>
                  <a:srgbClr val="292934"/>
                </a:solidFill>
                <a:latin typeface="Calibri" pitchFamily="34" charset="0"/>
              </a:rPr>
              <a:t>Thème nécessitant une inscription sur le site du CRBPO</a:t>
            </a:r>
            <a:endParaRPr lang="fr-FR" sz="2000" dirty="0">
              <a:solidFill>
                <a:srgbClr val="292934"/>
              </a:solidFill>
            </a:endParaRPr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4211389" y="5527329"/>
            <a:ext cx="4537075" cy="3810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tIns="0" bIns="0" anchor="ctr"/>
          <a:lstStyle/>
          <a:p>
            <a:pPr eaLnBrk="0" hangingPunct="0">
              <a:spcAft>
                <a:spcPts val="1000"/>
              </a:spcAft>
              <a:defRPr/>
            </a:pPr>
            <a:r>
              <a:rPr lang="fr-FR" sz="1200" dirty="0">
                <a:solidFill>
                  <a:srgbClr val="292934"/>
                </a:solidFill>
                <a:latin typeface="Calibri" pitchFamily="34" charset="0"/>
              </a:rPr>
              <a:t>Thème nécessitant une validation par le comité d’évaluation du CRBPO</a:t>
            </a:r>
            <a:endParaRPr lang="fr-FR" sz="2000" dirty="0">
              <a:solidFill>
                <a:srgbClr val="292934"/>
              </a:solidFill>
            </a:endParaRPr>
          </a:p>
        </p:txBody>
      </p:sp>
      <p:sp>
        <p:nvSpPr>
          <p:cNvPr id="38" name="Rectangle 6"/>
          <p:cNvSpPr>
            <a:spLocks noChangeArrowheads="1"/>
          </p:cNvSpPr>
          <p:nvPr/>
        </p:nvSpPr>
        <p:spPr bwMode="auto">
          <a:xfrm>
            <a:off x="4211389" y="5966669"/>
            <a:ext cx="4537075" cy="381000"/>
          </a:xfrm>
          <a:prstGeom prst="rect">
            <a:avLst/>
          </a:prstGeom>
          <a:solidFill>
            <a:srgbClr val="6FE2F9">
              <a:alpha val="74902"/>
            </a:srgbClr>
          </a:solidFill>
          <a:ln w="31750">
            <a:noFill/>
            <a:miter lim="800000"/>
            <a:headEnd/>
            <a:tailEnd/>
          </a:ln>
          <a:effectLst/>
        </p:spPr>
        <p:txBody>
          <a:bodyPr tIns="0" bIns="0" anchor="ctr"/>
          <a:lstStyle/>
          <a:p>
            <a:pPr eaLnBrk="0" hangingPunct="0">
              <a:spcAft>
                <a:spcPts val="1000"/>
              </a:spcAft>
              <a:defRPr/>
            </a:pPr>
            <a:r>
              <a:rPr lang="fr-FR" sz="1200" dirty="0">
                <a:solidFill>
                  <a:srgbClr val="292934"/>
                </a:solidFill>
                <a:latin typeface="Calibri" pitchFamily="34" charset="0"/>
              </a:rPr>
              <a:t>Un identifiant de programme est fourni par le CRBPO</a:t>
            </a:r>
            <a:endParaRPr lang="fr-FR" sz="2000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40629" y="562670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/>
              <a:t>Evolution des protocoles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755576" y="1844824"/>
            <a:ext cx="7665988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Consultez les protocoles (version en ligne) avant chaque mise en œuvre annuelle </a:t>
            </a:r>
            <a:r>
              <a:rPr lang="fr-FR" dirty="0" smtClean="0"/>
              <a:t>(p. ex. STOC ROZO </a:t>
            </a:r>
            <a:r>
              <a:rPr lang="fr-FR" smtClean="0"/>
              <a:t>est un thème )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30539"/>
            <a:ext cx="6081812" cy="25540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331640" y="3361207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Ex. STOC Capture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327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/>
              <a:t>Nouveautés pour le PNRO</a:t>
            </a:r>
            <a:endParaRPr lang="fr-FR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722435" y="1953315"/>
            <a:ext cx="76659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Création d’un nouveau thème: RARE </a:t>
            </a:r>
            <a:r>
              <a:rPr lang="fr-FR" sz="1400" dirty="0" smtClean="0"/>
              <a:t>(cf. présentation par F. </a:t>
            </a:r>
            <a:r>
              <a:rPr lang="fr-FR" sz="1400" dirty="0" err="1" smtClean="0"/>
              <a:t>Jiguet</a:t>
            </a:r>
            <a:r>
              <a:rPr lang="fr-FR" sz="1400" dirty="0" smtClean="0"/>
              <a:t>)</a:t>
            </a:r>
            <a:endParaRPr lang="fr-FR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713281" y="2483604"/>
            <a:ext cx="76659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Arrêt du SPOL Bruants jaune/zizi </a:t>
            </a:r>
            <a:r>
              <a:rPr lang="fr-FR" sz="1400" dirty="0" smtClean="0"/>
              <a:t>(merci à E. </a:t>
            </a:r>
            <a:r>
              <a:rPr lang="fr-FR" sz="1400" dirty="0" err="1" smtClean="0"/>
              <a:t>Dupoux</a:t>
            </a:r>
            <a:r>
              <a:rPr lang="fr-FR" sz="1400" dirty="0" smtClean="0"/>
              <a:t> pour les efforts consentis)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22436" y="3059668"/>
            <a:ext cx="76659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Coder la mue: nouveaux codes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683568" y="3645024"/>
            <a:ext cx="4824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Code MU: simplifié, plus intuitif, pour un relevé plus systématique; obligatoire dans STOC, PHENO, SEJOUR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MUE RP: si besoin de quantification fine de l’avancement de la mue des primaires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22436" y="5507940"/>
            <a:ext cx="76659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Programmes personnels - protocoles de base communs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1331640" y="5840104"/>
            <a:ext cx="6738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Chevêche d’Europe: mise en œuvre en 2015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Vautours fauve / moine: en cours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185" y="3586859"/>
            <a:ext cx="2322956" cy="185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40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 smtClean="0"/>
              <a:t>Le Programme National de Recherches Ornithologiques</a:t>
            </a:r>
            <a:endParaRPr lang="fr-FR" sz="2800" b="1" dirty="0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2987677" y="1700680"/>
            <a:ext cx="2879725" cy="1512888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800" b="1">
                <a:solidFill>
                  <a:srgbClr val="292934"/>
                </a:solidFill>
                <a:latin typeface="Comic Sans MS" pitchFamily="66" charset="0"/>
              </a:rPr>
              <a:t>Reproduction</a:t>
            </a: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2987677" y="4507380"/>
            <a:ext cx="2879725" cy="1512888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800" b="1">
                <a:solidFill>
                  <a:srgbClr val="292934"/>
                </a:solidFill>
                <a:latin typeface="Comic Sans MS" pitchFamily="66" charset="0"/>
              </a:rPr>
              <a:t>Hivernage</a:t>
            </a:r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6084888" y="2492843"/>
            <a:ext cx="1079500" cy="2735262"/>
          </a:xfrm>
          <a:custGeom>
            <a:avLst/>
            <a:gdLst>
              <a:gd name="T0" fmla="*/ 0 w 680"/>
              <a:gd name="T1" fmla="*/ 0 h 1723"/>
              <a:gd name="T2" fmla="*/ 2147483647 w 680"/>
              <a:gd name="T3" fmla="*/ 2147483647 h 1723"/>
              <a:gd name="T4" fmla="*/ 0 w 680"/>
              <a:gd name="T5" fmla="*/ 2147483647 h 172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80" h="1723">
                <a:moveTo>
                  <a:pt x="0" y="0"/>
                </a:moveTo>
                <a:cubicBezTo>
                  <a:pt x="340" y="287"/>
                  <a:pt x="680" y="574"/>
                  <a:pt x="680" y="861"/>
                </a:cubicBezTo>
                <a:cubicBezTo>
                  <a:pt x="680" y="1148"/>
                  <a:pt x="340" y="1435"/>
                  <a:pt x="0" y="1723"/>
                </a:cubicBezTo>
              </a:path>
            </a:pathLst>
          </a:custGeom>
          <a:noFill/>
          <a:ln w="76200">
            <a:solidFill>
              <a:srgbClr val="FF99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rgbClr val="292934"/>
              </a:solidFill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 rot="5400000">
            <a:off x="5451477" y="3514729"/>
            <a:ext cx="46339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fr-FR" sz="2800">
                <a:solidFill>
                  <a:srgbClr val="292934"/>
                </a:solidFill>
                <a:latin typeface="Comic Sans MS" pitchFamily="66" charset="0"/>
              </a:rPr>
              <a:t>Migration post-nuptiale</a:t>
            </a:r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 rot="10800000">
            <a:off x="1547814" y="2492843"/>
            <a:ext cx="1079500" cy="2735262"/>
          </a:xfrm>
          <a:custGeom>
            <a:avLst/>
            <a:gdLst>
              <a:gd name="T0" fmla="*/ 0 w 680"/>
              <a:gd name="T1" fmla="*/ 0 h 1723"/>
              <a:gd name="T2" fmla="*/ 2147483647 w 680"/>
              <a:gd name="T3" fmla="*/ 2147483647 h 1723"/>
              <a:gd name="T4" fmla="*/ 0 w 680"/>
              <a:gd name="T5" fmla="*/ 2147483647 h 172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80" h="1723">
                <a:moveTo>
                  <a:pt x="0" y="0"/>
                </a:moveTo>
                <a:cubicBezTo>
                  <a:pt x="340" y="287"/>
                  <a:pt x="680" y="574"/>
                  <a:pt x="680" y="861"/>
                </a:cubicBezTo>
                <a:cubicBezTo>
                  <a:pt x="680" y="1148"/>
                  <a:pt x="340" y="1435"/>
                  <a:pt x="0" y="1723"/>
                </a:cubicBezTo>
              </a:path>
            </a:pathLst>
          </a:custGeom>
          <a:noFill/>
          <a:ln w="76200">
            <a:solidFill>
              <a:srgbClr val="FF99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rgbClr val="292934"/>
              </a:solidFill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 rot="-5400000">
            <a:off x="-942974" y="3540129"/>
            <a:ext cx="40592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fr-FR" sz="2800">
                <a:solidFill>
                  <a:srgbClr val="292934"/>
                </a:solidFill>
                <a:latin typeface="Comic Sans MS" pitchFamily="66" charset="0"/>
              </a:rPr>
              <a:t>Migration pré-nuptiale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79512" y="1023119"/>
            <a:ext cx="858269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292934"/>
                </a:solidFill>
              </a:rPr>
              <a:t>Veille nationale sur la biologie des populations d’oiseaux</a:t>
            </a:r>
          </a:p>
        </p:txBody>
      </p:sp>
    </p:spTree>
    <p:extLst>
      <p:ext uri="{BB962C8B-B14F-4D97-AF65-F5344CB8AC3E}">
        <p14:creationId xmlns:p14="http://schemas.microsoft.com/office/powerpoint/2010/main" val="22590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179512" y="882651"/>
            <a:ext cx="858269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292934"/>
                </a:solidFill>
              </a:rPr>
              <a:t>Veille nationale sur la biologie des populations d’oiseaux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 smtClean="0"/>
              <a:t>Le Programme National de Recherches Ornithologiques</a:t>
            </a:r>
            <a:endParaRPr lang="fr-FR" sz="2800" b="1" dirty="0"/>
          </a:p>
        </p:txBody>
      </p:sp>
      <p:sp>
        <p:nvSpPr>
          <p:cNvPr id="18" name="Oval 3"/>
          <p:cNvSpPr>
            <a:spLocks noChangeArrowheads="1"/>
          </p:cNvSpPr>
          <p:nvPr/>
        </p:nvSpPr>
        <p:spPr bwMode="auto">
          <a:xfrm>
            <a:off x="2843215" y="1365673"/>
            <a:ext cx="2879725" cy="1512887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800" b="1">
                <a:solidFill>
                  <a:srgbClr val="292934"/>
                </a:solidFill>
                <a:latin typeface="Comic Sans MS" pitchFamily="66" charset="0"/>
              </a:rPr>
              <a:t>Reproduction</a:t>
            </a:r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2843215" y="4172376"/>
            <a:ext cx="2879725" cy="1512887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800" b="1">
                <a:solidFill>
                  <a:srgbClr val="292934"/>
                </a:solidFill>
                <a:latin typeface="Comic Sans MS" pitchFamily="66" charset="0"/>
              </a:rPr>
              <a:t>Hivernage</a:t>
            </a:r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>
            <a:off x="5940425" y="2157838"/>
            <a:ext cx="1079500" cy="2735263"/>
          </a:xfrm>
          <a:custGeom>
            <a:avLst/>
            <a:gdLst>
              <a:gd name="T0" fmla="*/ 0 w 680"/>
              <a:gd name="T1" fmla="*/ 0 h 1723"/>
              <a:gd name="T2" fmla="*/ 2147483647 w 680"/>
              <a:gd name="T3" fmla="*/ 2147483647 h 1723"/>
              <a:gd name="T4" fmla="*/ 0 w 680"/>
              <a:gd name="T5" fmla="*/ 2147483647 h 172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80" h="1723">
                <a:moveTo>
                  <a:pt x="0" y="0"/>
                </a:moveTo>
                <a:cubicBezTo>
                  <a:pt x="340" y="287"/>
                  <a:pt x="680" y="574"/>
                  <a:pt x="680" y="861"/>
                </a:cubicBezTo>
                <a:cubicBezTo>
                  <a:pt x="680" y="1148"/>
                  <a:pt x="340" y="1435"/>
                  <a:pt x="0" y="1723"/>
                </a:cubicBezTo>
              </a:path>
            </a:pathLst>
          </a:custGeom>
          <a:noFill/>
          <a:ln w="76200">
            <a:solidFill>
              <a:srgbClr val="FF99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rgbClr val="292934"/>
              </a:solidFill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 rot="5400000">
            <a:off x="4962526" y="3179720"/>
            <a:ext cx="46339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fr-FR" sz="2800">
                <a:solidFill>
                  <a:srgbClr val="292934"/>
                </a:solidFill>
                <a:latin typeface="Comic Sans MS" pitchFamily="66" charset="0"/>
              </a:rPr>
              <a:t>Migration post-nuptiale</a:t>
            </a:r>
          </a:p>
        </p:txBody>
      </p:sp>
      <p:sp>
        <p:nvSpPr>
          <p:cNvPr id="22" name="Freeform 7"/>
          <p:cNvSpPr>
            <a:spLocks/>
          </p:cNvSpPr>
          <p:nvPr/>
        </p:nvSpPr>
        <p:spPr bwMode="auto">
          <a:xfrm rot="10800000">
            <a:off x="1403352" y="2157838"/>
            <a:ext cx="1079500" cy="2735263"/>
          </a:xfrm>
          <a:custGeom>
            <a:avLst/>
            <a:gdLst>
              <a:gd name="T0" fmla="*/ 0 w 680"/>
              <a:gd name="T1" fmla="*/ 0 h 1723"/>
              <a:gd name="T2" fmla="*/ 2147483647 w 680"/>
              <a:gd name="T3" fmla="*/ 2147483647 h 1723"/>
              <a:gd name="T4" fmla="*/ 0 w 680"/>
              <a:gd name="T5" fmla="*/ 2147483647 h 172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80" h="1723">
                <a:moveTo>
                  <a:pt x="0" y="0"/>
                </a:moveTo>
                <a:cubicBezTo>
                  <a:pt x="340" y="287"/>
                  <a:pt x="680" y="574"/>
                  <a:pt x="680" y="861"/>
                </a:cubicBezTo>
                <a:cubicBezTo>
                  <a:pt x="680" y="1148"/>
                  <a:pt x="340" y="1435"/>
                  <a:pt x="0" y="1723"/>
                </a:cubicBezTo>
              </a:path>
            </a:pathLst>
          </a:custGeom>
          <a:noFill/>
          <a:ln w="76200">
            <a:solidFill>
              <a:srgbClr val="FF99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rgbClr val="292934"/>
              </a:solidFill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 rot="-5400000">
            <a:off x="-942975" y="3205120"/>
            <a:ext cx="40592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fr-FR" sz="2800">
                <a:solidFill>
                  <a:srgbClr val="292934"/>
                </a:solidFill>
                <a:latin typeface="Comic Sans MS" pitchFamily="66" charset="0"/>
              </a:rPr>
              <a:t>Migration pré-nuptiale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3619502" y="2348334"/>
            <a:ext cx="1263487" cy="553998"/>
          </a:xfrm>
          <a:prstGeom prst="rect">
            <a:avLst/>
          </a:prstGeom>
          <a:solidFill>
            <a:schemeClr val="bg1"/>
          </a:solidFill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fr-FR" sz="3000" b="1" dirty="0">
                <a:solidFill>
                  <a:srgbClr val="292934"/>
                </a:solidFill>
                <a:latin typeface="Comic Sans MS" pitchFamily="66" charset="0"/>
              </a:rPr>
              <a:t>STOC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3614741" y="2899198"/>
            <a:ext cx="776175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fr-FR" sz="1800" dirty="0">
                <a:solidFill>
                  <a:srgbClr val="292934"/>
                </a:solidFill>
                <a:latin typeface="Comic Sans MS" pitchFamily="66" charset="0"/>
              </a:rPr>
              <a:t>SPOL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4462463" y="2899198"/>
            <a:ext cx="4251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fr-FR" sz="1800">
                <a:solidFill>
                  <a:srgbClr val="292934"/>
                </a:solidFill>
                <a:latin typeface="Comic Sans MS" pitchFamily="66" charset="0"/>
              </a:rPr>
              <a:t>PP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7451725" y="1978451"/>
            <a:ext cx="1512888" cy="587375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fr-FR" sz="3000" b="1" dirty="0">
                <a:solidFill>
                  <a:srgbClr val="292934"/>
                </a:solidFill>
                <a:latin typeface="Comic Sans MS" pitchFamily="66" charset="0"/>
              </a:rPr>
              <a:t>PHENO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451725" y="3345284"/>
            <a:ext cx="1530350" cy="369888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fr-FR" sz="1800">
                <a:solidFill>
                  <a:srgbClr val="292934"/>
                </a:solidFill>
                <a:latin typeface="Comic Sans MS" pitchFamily="66" charset="0"/>
              </a:rPr>
              <a:t>ACROLA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2695577" y="5372523"/>
            <a:ext cx="3223959" cy="553998"/>
          </a:xfrm>
          <a:prstGeom prst="rect">
            <a:avLst/>
          </a:prstGeom>
          <a:solidFill>
            <a:schemeClr val="bg1"/>
          </a:solidFill>
          <a:ln w="38100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fr-FR" sz="3000" b="1" dirty="0">
                <a:solidFill>
                  <a:srgbClr val="292934"/>
                </a:solidFill>
                <a:latin typeface="Comic Sans MS" pitchFamily="66" charset="0"/>
              </a:rPr>
              <a:t>SPOL </a:t>
            </a:r>
            <a:r>
              <a:rPr lang="en-US" altLang="fr-FR" sz="3000" b="1" dirty="0" err="1">
                <a:solidFill>
                  <a:srgbClr val="292934"/>
                </a:solidFill>
                <a:latin typeface="Comic Sans MS" pitchFamily="66" charset="0"/>
              </a:rPr>
              <a:t>Mangeoire</a:t>
            </a:r>
            <a:endParaRPr lang="en-US" altLang="fr-FR" sz="3000" b="1" dirty="0">
              <a:solidFill>
                <a:srgbClr val="292934"/>
              </a:solidFill>
              <a:latin typeface="Comic Sans MS" pitchFamily="66" charset="0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3563940" y="5961484"/>
            <a:ext cx="776175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fr-FR" sz="1800">
                <a:solidFill>
                  <a:srgbClr val="292934"/>
                </a:solidFill>
                <a:latin typeface="Comic Sans MS" pitchFamily="66" charset="0"/>
              </a:rPr>
              <a:t>SPOL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4411664" y="5961484"/>
            <a:ext cx="4251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fr-FR" sz="1800">
                <a:solidFill>
                  <a:srgbClr val="292934"/>
                </a:solidFill>
                <a:latin typeface="Comic Sans MS" pitchFamily="66" charset="0"/>
              </a:rPr>
              <a:t>PP</a:t>
            </a: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3436940" y="3311951"/>
            <a:ext cx="164179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fr-FR" sz="1400">
                <a:solidFill>
                  <a:srgbClr val="292934"/>
                </a:solidFill>
                <a:latin typeface="Comic Sans MS" pitchFamily="66" charset="0"/>
              </a:rPr>
              <a:t>SPOL coordonnés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3411539" y="6398051"/>
            <a:ext cx="164179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fr-FR" sz="1400">
                <a:solidFill>
                  <a:srgbClr val="292934"/>
                </a:solidFill>
                <a:latin typeface="Comic Sans MS" pitchFamily="66" charset="0"/>
              </a:rPr>
              <a:t>SPOL coordonnés</a:t>
            </a: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7451725" y="3829476"/>
            <a:ext cx="1530350" cy="307975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fr-FR" sz="1400">
                <a:solidFill>
                  <a:srgbClr val="292934"/>
                </a:solidFill>
                <a:latin typeface="Comic Sans MS" pitchFamily="66" charset="0"/>
              </a:rPr>
              <a:t>VOIE</a:t>
            </a:r>
          </a:p>
        </p:txBody>
      </p:sp>
      <p:sp>
        <p:nvSpPr>
          <p:cNvPr id="35" name="Text Box 25"/>
          <p:cNvSpPr txBox="1">
            <a:spLocks noChangeArrowheads="1"/>
          </p:cNvSpPr>
          <p:nvPr/>
        </p:nvSpPr>
        <p:spPr bwMode="auto">
          <a:xfrm>
            <a:off x="6732590" y="6309151"/>
            <a:ext cx="2160587" cy="36988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fr-FR" sz="1800">
                <a:solidFill>
                  <a:srgbClr val="292934"/>
                </a:solidFill>
                <a:latin typeface="Comic Sans MS" pitchFamily="66" charset="0"/>
              </a:rPr>
              <a:t>GIBIER</a:t>
            </a:r>
          </a:p>
        </p:txBody>
      </p: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7451725" y="4223176"/>
            <a:ext cx="1530350" cy="307975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fr-FR" sz="1400">
                <a:solidFill>
                  <a:srgbClr val="292934"/>
                </a:solidFill>
                <a:latin typeface="Comic Sans MS" pitchFamily="66" charset="0"/>
              </a:rPr>
              <a:t>SMAC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7451725" y="4632751"/>
            <a:ext cx="1530350" cy="307975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fr-FR" sz="1400">
                <a:solidFill>
                  <a:srgbClr val="292934"/>
                </a:solidFill>
                <a:latin typeface="Comic Sans MS" pitchFamily="66" charset="0"/>
              </a:rPr>
              <a:t>FLASH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7451725" y="2642026"/>
            <a:ext cx="1512888" cy="587375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fr-FR" sz="3000" b="1" dirty="0">
                <a:solidFill>
                  <a:srgbClr val="292934"/>
                </a:solidFill>
                <a:latin typeface="Comic Sans MS" pitchFamily="66" charset="0"/>
              </a:rPr>
              <a:t>SEJOUR</a:t>
            </a:r>
          </a:p>
        </p:txBody>
      </p:sp>
    </p:spTree>
    <p:extLst>
      <p:ext uri="{BB962C8B-B14F-4D97-AF65-F5344CB8AC3E}">
        <p14:creationId xmlns:p14="http://schemas.microsoft.com/office/powerpoint/2010/main" val="263793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 smtClean="0"/>
              <a:t>Contrôle qualité ‘Mise en œuvre des protocoles’</a:t>
            </a:r>
            <a:endParaRPr lang="fr-FR" sz="2800" b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539552" y="1052736"/>
            <a:ext cx="4752528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Pourquoi ?</a:t>
            </a:r>
          </a:p>
          <a:p>
            <a:endParaRPr lang="fr-FR" dirty="0" smtClean="0"/>
          </a:p>
          <a:p>
            <a:r>
              <a:rPr lang="fr-FR" dirty="0" smtClean="0"/>
              <a:t>Une nécessité éthique = </a:t>
            </a:r>
            <a:r>
              <a:rPr lang="fr-FR" b="1" dirty="0" smtClean="0"/>
              <a:t>baguer utile</a:t>
            </a:r>
          </a:p>
          <a:p>
            <a:endParaRPr lang="fr-FR" dirty="0"/>
          </a:p>
          <a:p>
            <a:r>
              <a:rPr lang="fr-FR" dirty="0" smtClean="0"/>
              <a:t>Un gage d’</a:t>
            </a:r>
            <a:r>
              <a:rPr lang="fr-FR" b="1" dirty="0" smtClean="0"/>
              <a:t>efficacité</a:t>
            </a:r>
            <a:r>
              <a:rPr lang="fr-FR" dirty="0" smtClean="0"/>
              <a:t> pour les analyses à venir</a:t>
            </a:r>
          </a:p>
          <a:p>
            <a:endParaRPr lang="fr-FR" dirty="0" smtClean="0"/>
          </a:p>
          <a:p>
            <a:r>
              <a:rPr lang="fr-FR" dirty="0" smtClean="0"/>
              <a:t>Eviter que vous ‘perdiez du temps pour rien’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539552" y="3557915"/>
            <a:ext cx="7056784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Que va-t-on vérifier ? </a:t>
            </a:r>
            <a:r>
              <a:rPr lang="fr-FR" dirty="0" smtClean="0"/>
              <a:t>P. ex. </a:t>
            </a:r>
          </a:p>
          <a:p>
            <a:r>
              <a:rPr lang="fr-FR" dirty="0" smtClean="0"/>
              <a:t>Nombre de session / durées minimales (STOC, PHENO, SEJOUR)</a:t>
            </a:r>
          </a:p>
          <a:p>
            <a:r>
              <a:rPr lang="fr-FR" dirty="0" smtClean="0"/>
              <a:t>Constance des l’effort / méthode de capture / repasse</a:t>
            </a:r>
          </a:p>
          <a:p>
            <a:r>
              <a:rPr lang="fr-FR" dirty="0" smtClean="0"/>
              <a:t>Ratio </a:t>
            </a:r>
            <a:r>
              <a:rPr lang="fr-FR" dirty="0" smtClean="0"/>
              <a:t>de HORS THEME</a:t>
            </a:r>
          </a:p>
          <a:p>
            <a:r>
              <a:rPr lang="fr-FR" dirty="0" smtClean="0"/>
              <a:t>Report non-systématique des morts à la capture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539551" y="5229200"/>
            <a:ext cx="8394685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Quelles conséquences ? </a:t>
            </a:r>
          </a:p>
          <a:p>
            <a:r>
              <a:rPr lang="fr-FR" dirty="0" smtClean="0"/>
              <a:t>Informatif: faire réaliser que l’écart au protocole va invalider l’utilisation des données.</a:t>
            </a:r>
          </a:p>
          <a:p>
            <a:r>
              <a:rPr lang="fr-FR" dirty="0" smtClean="0"/>
              <a:t>A vous de décider de ce qu’il faut faire: changer OU arrêter le suivi.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5564986" y="1052736"/>
            <a:ext cx="3369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PHENO+SEJOUR+VOIE</a:t>
            </a:r>
          </a:p>
          <a:p>
            <a:r>
              <a:rPr lang="fr-FR" dirty="0" smtClean="0"/>
              <a:t>= 110000 oiseaux / an 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5566209" y="1774557"/>
            <a:ext cx="3369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SPOL Mangeoire</a:t>
            </a:r>
          </a:p>
          <a:p>
            <a:r>
              <a:rPr lang="fr-FR" dirty="0" smtClean="0"/>
              <a:t>= 25000 oiseaux / an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564986" y="2564904"/>
            <a:ext cx="3579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  <a:r>
              <a:rPr lang="fr-FR" dirty="0" smtClean="0"/>
              <a:t>0% des oiseaux bagués par an</a:t>
            </a:r>
            <a:endParaRPr lang="fr-FR" dirty="0"/>
          </a:p>
        </p:txBody>
      </p:sp>
      <p:sp>
        <p:nvSpPr>
          <p:cNvPr id="44" name="ZoneTexte 43"/>
          <p:cNvSpPr txBox="1"/>
          <p:nvPr/>
        </p:nvSpPr>
        <p:spPr>
          <a:xfrm>
            <a:off x="5566160" y="2915652"/>
            <a:ext cx="3579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400 oiseaux tués par an…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394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/>
      <p:bldP spid="43" grpId="0"/>
      <p:bldP spid="2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 smtClean="0"/>
              <a:t>Connaissances acquises pour la conservation</a:t>
            </a:r>
            <a:endParaRPr lang="fr-FR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48032"/>
            <a:ext cx="4824536" cy="460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Skylark flock in fl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2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108" y="1628716"/>
            <a:ext cx="2016224" cy="1512168"/>
          </a:xfrm>
          <a:prstGeom prst="rect">
            <a:avLst/>
          </a:prstGeom>
          <a:noFill/>
          <a:effectLst>
            <a:glow rad="127000">
              <a:schemeClr val="accent1">
                <a:alpha val="3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23527" y="941819"/>
            <a:ext cx="7812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Migration de l’Alouette des champs – espèce gibier: Combien ? Où ? Quand ? Origine ?</a:t>
            </a:r>
          </a:p>
          <a:p>
            <a:r>
              <a:rPr lang="fr-FR" sz="2400" b="1" dirty="0" smtClean="0"/>
              <a:t>En 2001… en 2014 ?</a:t>
            </a:r>
            <a:endParaRPr lang="fr-FR" sz="2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525" y="4252446"/>
            <a:ext cx="1655472" cy="165547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652120" y="386104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Collaboration avec C. </a:t>
            </a:r>
            <a:r>
              <a:rPr lang="fr-FR" dirty="0" err="1" smtClean="0"/>
              <a:t>Eraud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652120" y="5980638"/>
            <a:ext cx="3384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Lancement d’un réseau mixte:</a:t>
            </a:r>
          </a:p>
          <a:p>
            <a:r>
              <a:rPr lang="fr-FR" dirty="0" smtClean="0"/>
              <a:t>bagueurs - chasseurs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085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Nouveautés pour la gestion et l’exploration de données</a:t>
            </a:r>
            <a:endParaRPr lang="fr-FR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722435" y="2459112"/>
            <a:ext cx="76659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Masque de saisie des données </a:t>
            </a:r>
            <a:r>
              <a:rPr lang="fr-FR" dirty="0" smtClean="0"/>
              <a:t>(en attendant GESTBAG-POUR TOUS)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13281" y="2989401"/>
            <a:ext cx="76659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Programme de conversion bagues couleurs –&gt; n° de bague métal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722436" y="3565465"/>
            <a:ext cx="76659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Programme de bilan automatisé des données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700322" y="4078813"/>
            <a:ext cx="7665988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Les 3 fichiers ont exactement les mêmes colonnes</a:t>
            </a:r>
          </a:p>
          <a:p>
            <a:r>
              <a:rPr lang="fr-FR" b="1" dirty="0" smtClean="0"/>
              <a:t>= faciliter pour copier/coller des lignes (données) de l’un à l’autre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68536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301277" y="1268760"/>
            <a:ext cx="648072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Nouveautés 2015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307440" y="4562544"/>
            <a:ext cx="648072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Perspectives 2016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475656" y="1916832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Déménagements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Brunoy: archives, projets sur site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Règlement intérieur révisé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Rappel sur le site internet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Thèmes de suivi (PNRO)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Outils de gestion et exploration de données; les stages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Autres ressources utiles: biométrie, bibliographie, </a:t>
            </a:r>
            <a:r>
              <a:rPr lang="fr-FR" dirty="0" err="1" smtClean="0"/>
              <a:t>etc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Connaissances issues des projets en 2015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547664" y="5014917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Projets en cours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Le grand projet 2016: </a:t>
            </a:r>
            <a:r>
              <a:rPr lang="fr-FR" dirty="0" err="1" smtClean="0"/>
              <a:t>eCRBPO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100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Nouveautés pour la gestion et l’exploration de données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722436" y="1772816"/>
            <a:ext cx="76659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Guide de saisie des données révisé</a:t>
            </a:r>
            <a:endParaRPr lang="fr-FR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36" y="2911040"/>
            <a:ext cx="3438551" cy="310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4314218" y="3356992"/>
            <a:ext cx="45782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P. ex.: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THEME SESSION / THEME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Nouvelles variables obligatoires (LON, LAT, pression de capture)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Mue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Morts à la capture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BG / SG = celle/celui qui mesure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MEMO SESSION</a:t>
            </a:r>
          </a:p>
        </p:txBody>
      </p:sp>
    </p:spTree>
    <p:extLst>
      <p:ext uri="{BB962C8B-B14F-4D97-AF65-F5344CB8AC3E}">
        <p14:creationId xmlns:p14="http://schemas.microsoft.com/office/powerpoint/2010/main" val="355102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78098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 smtClean="0"/>
              <a:t>Où trouver ces aides à la gestion de données ?</a:t>
            </a:r>
            <a:endParaRPr lang="fr-FR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9" t="10715" r="44782" b="16926"/>
          <a:stretch/>
        </p:blipFill>
        <p:spPr bwMode="auto">
          <a:xfrm>
            <a:off x="1835695" y="908720"/>
            <a:ext cx="4828687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35696" y="966214"/>
            <a:ext cx="1584176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419872" y="4725144"/>
            <a:ext cx="1584176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004048" y="4725144"/>
            <a:ext cx="1660334" cy="21328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00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 smtClean="0"/>
              <a:t>Nouvelles des stages d’analyse de données</a:t>
            </a:r>
            <a:endParaRPr lang="fr-FR" sz="32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51520" y="1844824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/>
              <a:t>Niv</a:t>
            </a:r>
            <a:r>
              <a:rPr lang="fr-FR" sz="2000" dirty="0" smtClean="0"/>
              <a:t>. 1&amp;2: </a:t>
            </a:r>
            <a:r>
              <a:rPr lang="fr-FR" sz="2000" b="1" dirty="0" smtClean="0"/>
              <a:t>171 </a:t>
            </a:r>
            <a:r>
              <a:rPr lang="fr-FR" sz="2000" b="1" dirty="0"/>
              <a:t>stagiaires</a:t>
            </a:r>
            <a:r>
              <a:rPr lang="fr-FR" sz="2000" dirty="0"/>
              <a:t>; </a:t>
            </a:r>
            <a:r>
              <a:rPr lang="fr-FR" sz="2000" dirty="0" err="1"/>
              <a:t>Niv</a:t>
            </a:r>
            <a:r>
              <a:rPr lang="fr-FR" sz="2000" dirty="0"/>
              <a:t>. 3: </a:t>
            </a:r>
            <a:r>
              <a:rPr lang="fr-FR" sz="2000" b="1" dirty="0" smtClean="0"/>
              <a:t>111 </a:t>
            </a:r>
            <a:r>
              <a:rPr lang="fr-FR" sz="2000" b="1" dirty="0"/>
              <a:t>stagiaires</a:t>
            </a:r>
          </a:p>
          <a:p>
            <a:endParaRPr lang="fr-FR" sz="20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323528" y="98072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00B050"/>
                </a:solidFill>
              </a:rPr>
              <a:t>On ne peut pas faire d’analyse pour chacun des 600 bagueurs…</a:t>
            </a:r>
          </a:p>
          <a:p>
            <a:r>
              <a:rPr lang="fr-FR" sz="2000" b="1" i="1" dirty="0" smtClean="0">
                <a:solidFill>
                  <a:srgbClr val="00B050"/>
                </a:solidFill>
              </a:rPr>
              <a:t>Un temps pour explorer ensemble vos données.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56792"/>
            <a:ext cx="2843807" cy="176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251520" y="2236802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Dernier stage en Aquitaine (</a:t>
            </a:r>
            <a:r>
              <a:rPr lang="fr-FR" sz="2000" dirty="0" err="1" smtClean="0"/>
              <a:t>niv</a:t>
            </a:r>
            <a:r>
              <a:rPr lang="fr-FR" sz="2000" dirty="0" smtClean="0"/>
              <a:t>. 1&amp;2)</a:t>
            </a:r>
            <a:endParaRPr lang="fr-FR" sz="2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51520" y="2636912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Il resterait ~20 personnes </a:t>
            </a:r>
            <a:r>
              <a:rPr lang="fr-FR" sz="2000" dirty="0" smtClean="0"/>
              <a:t>en attente d’un stage </a:t>
            </a:r>
            <a:r>
              <a:rPr lang="fr-FR" sz="2000" dirty="0" err="1" smtClean="0"/>
              <a:t>niv</a:t>
            </a:r>
            <a:r>
              <a:rPr lang="fr-FR" sz="2000" dirty="0" smtClean="0"/>
              <a:t>. (1&amp;2): à Brunoy ? </a:t>
            </a:r>
            <a:endParaRPr lang="fr-FR" sz="2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51520" y="3308284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Analyses statistiques avec logiciel R: un bon pari ! </a:t>
            </a:r>
          </a:p>
          <a:p>
            <a:r>
              <a:rPr lang="fr-FR" sz="2000" dirty="0" smtClean="0"/>
              <a:t>Script unique, fortement simplifié en 2016</a:t>
            </a:r>
            <a:endParaRPr lang="fr-FR" sz="20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7" y="3993647"/>
            <a:ext cx="4689675" cy="245968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738" y="4016169"/>
            <a:ext cx="3466718" cy="2391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868805" y="6453336"/>
            <a:ext cx="7375603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Recyclages, c’est parti ? Nouveaux thèmes de stage ?</a:t>
            </a:r>
          </a:p>
        </p:txBody>
      </p:sp>
    </p:spTree>
    <p:extLst>
      <p:ext uri="{BB962C8B-B14F-4D97-AF65-F5344CB8AC3E}">
        <p14:creationId xmlns:p14="http://schemas.microsoft.com/office/powerpoint/2010/main" val="179242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/>
              <a:t>Autres informations utiles en ligne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67544" y="1556792"/>
            <a:ext cx="76659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Bonnes pratiques de biométrie </a:t>
            </a:r>
            <a:r>
              <a:rPr lang="fr-FR" dirty="0" smtClean="0"/>
              <a:t>(cf. présentation de J. Fournier)</a:t>
            </a:r>
            <a:endParaRPr lang="fr-FR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4" t="50000" r="55491" b="28910"/>
          <a:stretch/>
        </p:blipFill>
        <p:spPr bwMode="auto">
          <a:xfrm>
            <a:off x="467543" y="2132856"/>
            <a:ext cx="5363277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80976" y="2163394"/>
            <a:ext cx="2118816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149180" y="2708920"/>
            <a:ext cx="2681639" cy="10801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21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3" t="54762" r="55734" b="25137"/>
          <a:stretch/>
        </p:blipFill>
        <p:spPr bwMode="auto">
          <a:xfrm>
            <a:off x="580773" y="2029385"/>
            <a:ext cx="3372814" cy="172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/>
              <a:t>Autres informations utiles en ligne</a:t>
            </a:r>
            <a:endParaRPr lang="fr-FR" b="1" dirty="0"/>
          </a:p>
        </p:txBody>
      </p:sp>
      <p:sp>
        <p:nvSpPr>
          <p:cNvPr id="2" name="Rectangle 1"/>
          <p:cNvSpPr/>
          <p:nvPr/>
        </p:nvSpPr>
        <p:spPr>
          <a:xfrm>
            <a:off x="580773" y="2029385"/>
            <a:ext cx="1440160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252237" y="2002724"/>
            <a:ext cx="1701350" cy="17487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67544" y="1556792"/>
            <a:ext cx="76659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Bibliographie</a:t>
            </a:r>
            <a:endParaRPr lang="fr-FR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4" t="21282" r="29612" b="16774"/>
          <a:stretch/>
        </p:blipFill>
        <p:spPr bwMode="auto">
          <a:xfrm>
            <a:off x="4300538" y="2029747"/>
            <a:ext cx="4731456" cy="453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580773" y="4295407"/>
            <a:ext cx="3487171" cy="147732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Pour vous…</a:t>
            </a:r>
          </a:p>
          <a:p>
            <a:endParaRPr lang="fr-FR" b="1" dirty="0" smtClean="0"/>
          </a:p>
          <a:p>
            <a:r>
              <a:rPr lang="fr-FR" b="1" dirty="0" smtClean="0"/>
              <a:t>Avec ce que vous nous envoyez (à Jérôme FOURNIER)…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18491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/>
              <a:t>Autres informations utiles en ligne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67544" y="1556792"/>
            <a:ext cx="76659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Bibliographie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580773" y="2132856"/>
            <a:ext cx="7375603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Mais comment savoir ce qui a été publié ? </a:t>
            </a:r>
          </a:p>
          <a:p>
            <a:r>
              <a:rPr lang="fr-FR" b="1" cap="all" dirty="0" smtClean="0"/>
              <a:t>La recherche bibliographique</a:t>
            </a:r>
            <a:endParaRPr lang="fr-FR" b="1" cap="al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3" t="13095" r="27825" b="33532"/>
          <a:stretch/>
        </p:blipFill>
        <p:spPr bwMode="auto">
          <a:xfrm>
            <a:off x="3851920" y="2951650"/>
            <a:ext cx="5090205" cy="390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7" t="29455" r="27578" b="40526"/>
          <a:stretch/>
        </p:blipFill>
        <p:spPr bwMode="auto">
          <a:xfrm>
            <a:off x="326580" y="2951651"/>
            <a:ext cx="3318599" cy="148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69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/>
              <a:t>Autres informations utiles en ligne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67544" y="1556792"/>
            <a:ext cx="76659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Bibliographie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580773" y="2132856"/>
            <a:ext cx="7375603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Mais comment </a:t>
            </a:r>
            <a:r>
              <a:rPr lang="fr-FR" b="1" cap="all" dirty="0" smtClean="0"/>
              <a:t>obtenir les ETUDES </a:t>
            </a:r>
            <a:r>
              <a:rPr lang="fr-FR" b="1" dirty="0" smtClean="0"/>
              <a:t>publiées ?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11560" y="285293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Lien sur </a:t>
            </a:r>
            <a:r>
              <a:rPr lang="fr-FR" dirty="0" err="1" smtClean="0"/>
              <a:t>GoogleScholar</a:t>
            </a:r>
            <a:r>
              <a:rPr lang="fr-FR" dirty="0" smtClean="0"/>
              <a:t> (cf. open </a:t>
            </a:r>
            <a:r>
              <a:rPr lang="fr-FR" dirty="0" err="1" smtClean="0"/>
              <a:t>access</a:t>
            </a:r>
            <a:r>
              <a:rPr lang="fr-FR" dirty="0" smtClean="0"/>
              <a:t>)?</a:t>
            </a:r>
          </a:p>
          <a:p>
            <a:endParaRPr lang="fr-FR" dirty="0" smtClean="0"/>
          </a:p>
          <a:p>
            <a:r>
              <a:rPr lang="fr-FR" dirty="0" smtClean="0"/>
              <a:t>Le section bibliographie du CRBPO ?</a:t>
            </a:r>
          </a:p>
          <a:p>
            <a:endParaRPr lang="fr-FR" dirty="0"/>
          </a:p>
          <a:p>
            <a:r>
              <a:rPr lang="fr-FR" dirty="0" smtClean="0"/>
              <a:t>Demander un compte sur </a:t>
            </a:r>
            <a:r>
              <a:rPr lang="fr-FR" dirty="0" err="1" smtClean="0"/>
              <a:t>ResearchGate</a:t>
            </a:r>
            <a:r>
              <a:rPr lang="fr-FR" dirty="0" smtClean="0"/>
              <a:t> (Facebook des chercheurs), souvent des liens </a:t>
            </a:r>
            <a:r>
              <a:rPr lang="fr-FR" dirty="0" err="1" smtClean="0"/>
              <a:t>directS</a:t>
            </a:r>
            <a:r>
              <a:rPr lang="fr-FR" dirty="0" smtClean="0"/>
              <a:t> </a:t>
            </a:r>
            <a:r>
              <a:rPr lang="fr-FR" dirty="0" smtClean="0"/>
              <a:t>depuis Google</a:t>
            </a:r>
          </a:p>
          <a:p>
            <a:endParaRPr lang="fr-FR" dirty="0" smtClean="0"/>
          </a:p>
          <a:p>
            <a:r>
              <a:rPr lang="fr-FR" dirty="0"/>
              <a:t>E-mail à l’auteur</a:t>
            </a:r>
          </a:p>
          <a:p>
            <a:endParaRPr lang="fr-FR" dirty="0"/>
          </a:p>
          <a:p>
            <a:r>
              <a:rPr lang="fr-FR" dirty="0" smtClean="0"/>
              <a:t>Voir, site de piratage scientifique…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11560" y="5795972"/>
            <a:ext cx="7375603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Dans tous les cas, pour les articles récents, on peut les trouver ! </a:t>
            </a:r>
          </a:p>
        </p:txBody>
      </p:sp>
    </p:spTree>
    <p:extLst>
      <p:ext uri="{BB962C8B-B14F-4D97-AF65-F5344CB8AC3E}">
        <p14:creationId xmlns:p14="http://schemas.microsoft.com/office/powerpoint/2010/main" val="222212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/>
              <a:t>Autres informations utiles en ligne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67544" y="1556792"/>
            <a:ext cx="76659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Présentation </a:t>
            </a:r>
            <a:r>
              <a:rPr lang="fr-FR" b="1" dirty="0" err="1" smtClean="0"/>
              <a:t>powerpoint</a:t>
            </a:r>
            <a:r>
              <a:rPr lang="fr-FR" b="1" dirty="0" smtClean="0"/>
              <a:t> du CRBPO</a:t>
            </a:r>
            <a:endParaRPr lang="fr-FR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20988"/>
            <a:ext cx="3888432" cy="291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1" t="27466" r="40970" b="29524"/>
          <a:stretch/>
        </p:blipFill>
        <p:spPr bwMode="auto">
          <a:xfrm>
            <a:off x="251520" y="2071895"/>
            <a:ext cx="2664296" cy="481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51520" y="2317416"/>
            <a:ext cx="2448272" cy="3915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3" t="29762" r="35606" b="60865"/>
          <a:stretch/>
        </p:blipFill>
        <p:spPr bwMode="auto">
          <a:xfrm>
            <a:off x="3131840" y="2135496"/>
            <a:ext cx="5980364" cy="100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5078837" y="6237312"/>
            <a:ext cx="1866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36 diapositives</a:t>
            </a:r>
          </a:p>
        </p:txBody>
      </p:sp>
    </p:spTree>
    <p:extLst>
      <p:ext uri="{BB962C8B-B14F-4D97-AF65-F5344CB8AC3E}">
        <p14:creationId xmlns:p14="http://schemas.microsoft.com/office/powerpoint/2010/main" val="52440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/>
              <a:t>Les lignes directrices du CRBPO</a:t>
            </a:r>
            <a:endParaRPr lang="fr-FR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79512" y="1124744"/>
            <a:ext cx="858269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 smtClean="0"/>
              <a:t>Valoriser, valoriser, valoriser, </a:t>
            </a:r>
            <a:r>
              <a:rPr lang="fr-FR" sz="2400" b="1" dirty="0" smtClean="0"/>
              <a:t>…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1520" y="1700808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Analyses en interne, collaborations; projets financés; publication</a:t>
            </a:r>
          </a:p>
          <a:p>
            <a:r>
              <a:rPr lang="fr-FR" dirty="0" smtClean="0"/>
              <a:t>Formation</a:t>
            </a:r>
            <a:endParaRPr lang="fr-FR" i="1" dirty="0" smtClean="0"/>
          </a:p>
          <a:p>
            <a:r>
              <a:rPr lang="fr-FR" dirty="0" smtClean="0"/>
              <a:t>Informer la gestion</a:t>
            </a:r>
          </a:p>
          <a:p>
            <a:r>
              <a:rPr lang="fr-FR" dirty="0"/>
              <a:t>Accessibilité aux données </a:t>
            </a:r>
            <a:r>
              <a:rPr lang="fr-FR" dirty="0" smtClean="0"/>
              <a:t>(</a:t>
            </a:r>
            <a:r>
              <a:rPr lang="fr-FR" dirty="0" err="1" smtClean="0"/>
              <a:t>eCRBPO</a:t>
            </a:r>
            <a:r>
              <a:rPr lang="fr-FR" dirty="0" smtClean="0"/>
              <a:t>) et aux résultats (site web, blog)</a:t>
            </a:r>
            <a:endParaRPr lang="fr-FR" dirty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79512" y="4005064"/>
            <a:ext cx="858269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 smtClean="0"/>
              <a:t>Technologies nouvelles d’étude de la migration</a:t>
            </a:r>
            <a:endParaRPr lang="fr-FR" sz="2800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251520" y="4530025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Géolocalisation à distance par marques électroniques (VHF, GPS, Argos, GLS)</a:t>
            </a:r>
          </a:p>
          <a:p>
            <a:r>
              <a:rPr lang="fr-FR" dirty="0"/>
              <a:t>Analyse isotopique des plumes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79512" y="5157192"/>
            <a:ext cx="858269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 smtClean="0"/>
              <a:t>Baguer utile, baguer éthique…</a:t>
            </a:r>
            <a:endParaRPr lang="fr-FR" sz="2800" dirty="0" smtClean="0"/>
          </a:p>
        </p:txBody>
      </p:sp>
      <p:sp>
        <p:nvSpPr>
          <p:cNvPr id="14" name="ZoneTexte 13"/>
          <p:cNvSpPr txBox="1"/>
          <p:nvPr/>
        </p:nvSpPr>
        <p:spPr>
          <a:xfrm>
            <a:off x="251520" y="567054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Standardisation croissante des protocoles</a:t>
            </a:r>
          </a:p>
          <a:p>
            <a:r>
              <a:rPr lang="fr-FR" dirty="0" smtClean="0"/>
              <a:t>Hauts standards d’exigence pour la formation, la qualification et la validation des suivis d’initiative personnelle</a:t>
            </a:r>
          </a:p>
          <a:p>
            <a:r>
              <a:rPr lang="fr-FR" dirty="0" smtClean="0"/>
              <a:t>Perturber mais pour conserver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868144" y="1063188"/>
            <a:ext cx="298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Aussi la 1</a:t>
            </a:r>
            <a:r>
              <a:rPr lang="fr-FR" b="1" baseline="30000" dirty="0" smtClean="0">
                <a:solidFill>
                  <a:srgbClr val="00B050"/>
                </a:solidFill>
              </a:rPr>
              <a:t>ère</a:t>
            </a:r>
            <a:r>
              <a:rPr lang="fr-FR" b="1" dirty="0" smtClean="0">
                <a:solidFill>
                  <a:srgbClr val="00B050"/>
                </a:solidFill>
              </a:rPr>
              <a:t> motivation des bagueurs !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79512" y="2924944"/>
            <a:ext cx="8582694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 smtClean="0"/>
              <a:t>Garder notre spécificité: suivis CMR participatifs à large échelle (espace, temps, taxons)</a:t>
            </a:r>
            <a:endParaRPr lang="fr-FR" sz="2800" dirty="0" smtClean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609600" y="-243408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 smtClean="0">
                <a:solidFill>
                  <a:srgbClr val="FFC000"/>
                </a:solidFill>
              </a:rPr>
              <a:t>La dernière diapositive…</a:t>
            </a:r>
            <a:endParaRPr lang="fr-FR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4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3" grpId="0" animBg="1"/>
      <p:bldP spid="14" grpId="0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/>
              <a:t>Autres informations utiles en ligne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67544" y="1556792"/>
            <a:ext cx="76659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Référence standard pour les données issues de la base CRBPO</a:t>
            </a:r>
            <a:endParaRPr lang="fr-FR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4" t="42262" r="55491" b="41861"/>
          <a:stretch/>
        </p:blipFill>
        <p:spPr bwMode="auto">
          <a:xfrm>
            <a:off x="467544" y="2132856"/>
            <a:ext cx="448817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67544" y="2142118"/>
            <a:ext cx="1970856" cy="3915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623344" y="3140968"/>
            <a:ext cx="2332378" cy="648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611560" y="4194954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Dehorter</a:t>
            </a:r>
            <a:r>
              <a:rPr lang="fr-FR" dirty="0"/>
              <a:t> O. &amp; CRBPO (</a:t>
            </a:r>
            <a:r>
              <a:rPr lang="fr-FR" i="1" dirty="0"/>
              <a:t>année de consultation des données</a:t>
            </a:r>
            <a:r>
              <a:rPr lang="fr-FR" dirty="0"/>
              <a:t>). Base de données de baguage et déplacements d’oiseaux de France / </a:t>
            </a:r>
            <a:r>
              <a:rPr lang="fr-FR" dirty="0" err="1"/>
              <a:t>Bird</a:t>
            </a:r>
            <a:r>
              <a:rPr lang="fr-FR" dirty="0"/>
              <a:t> </a:t>
            </a:r>
            <a:r>
              <a:rPr lang="fr-FR" dirty="0" err="1"/>
              <a:t>ringing</a:t>
            </a:r>
            <a:r>
              <a:rPr lang="fr-FR" dirty="0"/>
              <a:t> and </a:t>
            </a:r>
            <a:r>
              <a:rPr lang="fr-FR" dirty="0" err="1"/>
              <a:t>movement</a:t>
            </a:r>
            <a:r>
              <a:rPr lang="fr-FR" dirty="0"/>
              <a:t> </a:t>
            </a:r>
            <a:r>
              <a:rPr lang="fr-FR" dirty="0" err="1"/>
              <a:t>database</a:t>
            </a:r>
            <a:r>
              <a:rPr lang="fr-FR" dirty="0"/>
              <a:t> for France. Centre de Recherches sur la Biologie des Populations d’Oiseaux, Muséum National d’Histoire Naturelle, Paris, France. </a:t>
            </a:r>
            <a:r>
              <a:rPr lang="fr-FR" dirty="0">
                <a:hlinkClick r:id="rId4"/>
              </a:rPr>
              <a:t>http://crbpo.mnhn.fr/</a:t>
            </a:r>
            <a:r>
              <a:rPr lang="fr-FR" dirty="0"/>
              <a:t>. </a:t>
            </a:r>
            <a:br>
              <a:rPr lang="fr-FR" dirty="0"/>
            </a:br>
            <a:r>
              <a:rPr lang="fr-FR" dirty="0"/>
              <a:t>Consulté le / </a:t>
            </a:r>
            <a:r>
              <a:rPr lang="fr-FR" dirty="0" err="1"/>
              <a:t>Accessed</a:t>
            </a:r>
            <a:r>
              <a:rPr lang="fr-FR" dirty="0"/>
              <a:t> on </a:t>
            </a:r>
            <a:r>
              <a:rPr lang="fr-FR" i="1" dirty="0"/>
              <a:t>jour/mois/date de consultation des données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575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47" b="14009"/>
          <a:stretch/>
        </p:blipFill>
        <p:spPr bwMode="auto">
          <a:xfrm>
            <a:off x="431540" y="4999545"/>
            <a:ext cx="4032448" cy="108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/>
              <a:t>Déménagements du CRBPO</a:t>
            </a:r>
            <a:endParaRPr lang="fr-FR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395536" y="2206605"/>
            <a:ext cx="38884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Frédéric JIGUET </a:t>
            </a:r>
            <a:r>
              <a:rPr lang="fr-FR" sz="1200" dirty="0" smtClean="0"/>
              <a:t>(PR MU)</a:t>
            </a:r>
            <a:endParaRPr lang="fr-FR" sz="1600" dirty="0" smtClean="0"/>
          </a:p>
          <a:p>
            <a:r>
              <a:rPr lang="fr-FR" sz="1600" dirty="0" smtClean="0"/>
              <a:t>Direction</a:t>
            </a:r>
          </a:p>
          <a:p>
            <a:r>
              <a:rPr lang="fr-FR" sz="1600" b="1" dirty="0"/>
              <a:t>Olivier DEHORTER</a:t>
            </a:r>
            <a:r>
              <a:rPr lang="fr-FR" sz="1600" dirty="0"/>
              <a:t> </a:t>
            </a:r>
            <a:r>
              <a:rPr lang="fr-FR" sz="1200" dirty="0"/>
              <a:t>(IR CNRS)</a:t>
            </a:r>
          </a:p>
          <a:p>
            <a:r>
              <a:rPr lang="fr-FR" sz="1600" dirty="0"/>
              <a:t>Base de données (logiciel, gestion)</a:t>
            </a:r>
          </a:p>
          <a:p>
            <a:r>
              <a:rPr lang="fr-FR" sz="1600" dirty="0" smtClean="0"/>
              <a:t>Formation</a:t>
            </a:r>
          </a:p>
          <a:p>
            <a:r>
              <a:rPr lang="fr-FR" sz="1600" b="1" dirty="0"/>
              <a:t>Nicolas DUBOS </a:t>
            </a:r>
            <a:r>
              <a:rPr lang="fr-FR" sz="1200" dirty="0"/>
              <a:t>(</a:t>
            </a:r>
            <a:r>
              <a:rPr lang="fr-FR" sz="1200" dirty="0" err="1"/>
              <a:t>Doct</a:t>
            </a:r>
            <a:r>
              <a:rPr lang="fr-FR" sz="1200" dirty="0"/>
              <a:t>. </a:t>
            </a:r>
            <a:r>
              <a:rPr lang="fr-FR" sz="1200" dirty="0" err="1"/>
              <a:t>Labex</a:t>
            </a:r>
            <a:r>
              <a:rPr lang="fr-FR" sz="1200" dirty="0"/>
              <a:t> </a:t>
            </a:r>
            <a:r>
              <a:rPr lang="fr-FR" sz="1200" dirty="0" err="1"/>
              <a:t>BCDiv</a:t>
            </a:r>
            <a:r>
              <a:rPr lang="fr-FR" sz="1200" dirty="0"/>
              <a:t>)</a:t>
            </a:r>
          </a:p>
          <a:p>
            <a:r>
              <a:rPr lang="fr-FR" sz="1600" dirty="0"/>
              <a:t>Projet </a:t>
            </a:r>
            <a:r>
              <a:rPr lang="fr-FR" sz="1600" dirty="0" err="1" smtClean="0"/>
              <a:t>ClimTaille</a:t>
            </a:r>
            <a:endParaRPr lang="fr-FR" sz="1600" dirty="0" smtClean="0"/>
          </a:p>
          <a:p>
            <a:r>
              <a:rPr lang="fr-FR" sz="1600" b="1" dirty="0" smtClean="0"/>
              <a:t>Simon </a:t>
            </a:r>
            <a:r>
              <a:rPr lang="fr-FR" sz="1600" b="1" dirty="0"/>
              <a:t>ROLLAND </a:t>
            </a:r>
            <a:r>
              <a:rPr lang="fr-FR" sz="1200" dirty="0"/>
              <a:t>(</a:t>
            </a:r>
            <a:r>
              <a:rPr lang="fr-FR" sz="1200" dirty="0" err="1"/>
              <a:t>Doct</a:t>
            </a:r>
            <a:r>
              <a:rPr lang="fr-FR" sz="1200" dirty="0"/>
              <a:t>. PICRI)</a:t>
            </a:r>
          </a:p>
          <a:p>
            <a:r>
              <a:rPr lang="fr-FR" sz="1600" dirty="0"/>
              <a:t>Projet </a:t>
            </a:r>
            <a:r>
              <a:rPr lang="fr-FR" sz="1600" dirty="0" smtClean="0"/>
              <a:t>Migration</a:t>
            </a:r>
          </a:p>
          <a:p>
            <a:r>
              <a:rPr lang="fr-FR" sz="1600" b="1" dirty="0" smtClean="0"/>
              <a:t>Caroline MOUSSY </a:t>
            </a:r>
            <a:r>
              <a:rPr lang="fr-FR" sz="1200" dirty="0" smtClean="0"/>
              <a:t>(Post-Doc</a:t>
            </a:r>
            <a:r>
              <a:rPr lang="fr-FR" sz="1200" dirty="0"/>
              <a:t>. </a:t>
            </a:r>
            <a:r>
              <a:rPr lang="fr-FR" sz="1200" dirty="0" smtClean="0"/>
              <a:t>Contrat)</a:t>
            </a:r>
            <a:endParaRPr lang="fr-FR" sz="1400" dirty="0"/>
          </a:p>
          <a:p>
            <a:r>
              <a:rPr lang="fr-FR" sz="1600" dirty="0"/>
              <a:t>Projet </a:t>
            </a:r>
            <a:r>
              <a:rPr lang="fr-FR" sz="1600" dirty="0" err="1" smtClean="0"/>
              <a:t>Morning</a:t>
            </a:r>
            <a:endParaRPr lang="fr-FR" sz="1600" dirty="0"/>
          </a:p>
        </p:txBody>
      </p:sp>
      <p:sp>
        <p:nvSpPr>
          <p:cNvPr id="4" name="ZoneTexte 3"/>
          <p:cNvSpPr txBox="1"/>
          <p:nvPr/>
        </p:nvSpPr>
        <p:spPr>
          <a:xfrm>
            <a:off x="4716015" y="2204864"/>
            <a:ext cx="44279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Pierre-Yves HENRY</a:t>
            </a:r>
            <a:r>
              <a:rPr lang="fr-FR" sz="1600" dirty="0" smtClean="0"/>
              <a:t> </a:t>
            </a:r>
            <a:r>
              <a:rPr lang="fr-FR" sz="1200" dirty="0" smtClean="0"/>
              <a:t>(MC MU, 40%)</a:t>
            </a:r>
            <a:endParaRPr lang="fr-FR" sz="1600" dirty="0" smtClean="0"/>
          </a:p>
          <a:p>
            <a:r>
              <a:rPr lang="fr-FR" sz="1600" dirty="0" smtClean="0"/>
              <a:t>Direction scientifique</a:t>
            </a:r>
          </a:p>
          <a:p>
            <a:r>
              <a:rPr lang="fr-FR" sz="1600" dirty="0"/>
              <a:t>F</a:t>
            </a:r>
            <a:r>
              <a:rPr lang="fr-FR" sz="1600" dirty="0" smtClean="0"/>
              <a:t>ormation</a:t>
            </a:r>
          </a:p>
          <a:p>
            <a:r>
              <a:rPr lang="fr-FR" sz="1600" b="1" dirty="0"/>
              <a:t>Pierre FIQUET </a:t>
            </a:r>
            <a:r>
              <a:rPr lang="fr-FR" sz="1200" dirty="0"/>
              <a:t>(Tech MU</a:t>
            </a:r>
            <a:r>
              <a:rPr lang="fr-FR" sz="1200" dirty="0" smtClean="0"/>
              <a:t>)</a:t>
            </a:r>
          </a:p>
          <a:p>
            <a:r>
              <a:rPr lang="fr-FR" sz="1600" dirty="0" smtClean="0"/>
              <a:t>Gestion </a:t>
            </a:r>
            <a:r>
              <a:rPr lang="fr-FR" sz="1600" dirty="0"/>
              <a:t>de </a:t>
            </a:r>
            <a:r>
              <a:rPr lang="fr-FR" sz="1600" dirty="0" smtClean="0"/>
              <a:t>données (bagueurs)</a:t>
            </a:r>
            <a:endParaRPr lang="fr-FR" sz="1600" dirty="0"/>
          </a:p>
          <a:p>
            <a:r>
              <a:rPr lang="fr-FR" sz="1600" dirty="0"/>
              <a:t>Gestion </a:t>
            </a:r>
            <a:r>
              <a:rPr lang="fr-FR" sz="1600" dirty="0" smtClean="0"/>
              <a:t>réseau</a:t>
            </a:r>
          </a:p>
          <a:p>
            <a:r>
              <a:rPr lang="fr-FR" sz="1600" b="1" dirty="0"/>
              <a:t>Romain PROVOST </a:t>
            </a:r>
            <a:r>
              <a:rPr lang="fr-FR" sz="1200" dirty="0"/>
              <a:t>(Tech contrat MEDD</a:t>
            </a:r>
            <a:r>
              <a:rPr lang="fr-FR" sz="1200" dirty="0" smtClean="0"/>
              <a:t>)</a:t>
            </a:r>
          </a:p>
          <a:p>
            <a:r>
              <a:rPr lang="fr-FR" sz="1600" dirty="0"/>
              <a:t>Gestion de données (</a:t>
            </a:r>
            <a:r>
              <a:rPr lang="fr-FR" sz="1600" dirty="0" smtClean="0"/>
              <a:t>bagueurs, reprises)</a:t>
            </a:r>
            <a:endParaRPr lang="fr-FR" sz="1600" dirty="0"/>
          </a:p>
          <a:p>
            <a:r>
              <a:rPr lang="fr-FR" sz="1600" dirty="0"/>
              <a:t>Gestion </a:t>
            </a:r>
            <a:r>
              <a:rPr lang="fr-FR" sz="1600" dirty="0" smtClean="0"/>
              <a:t>réseau</a:t>
            </a:r>
          </a:p>
          <a:p>
            <a:r>
              <a:rPr lang="fr-FR" sz="1600" b="1" dirty="0" err="1"/>
              <a:t>Khaldia</a:t>
            </a:r>
            <a:r>
              <a:rPr lang="fr-FR" sz="1600" b="1" dirty="0"/>
              <a:t> AKKARI </a:t>
            </a:r>
            <a:r>
              <a:rPr lang="fr-FR" sz="1200" dirty="0"/>
              <a:t>(Tech MU)</a:t>
            </a:r>
          </a:p>
          <a:p>
            <a:r>
              <a:rPr lang="fr-FR" sz="1600" dirty="0"/>
              <a:t>Gestion de données (</a:t>
            </a:r>
            <a:r>
              <a:rPr lang="fr-FR" sz="1600" dirty="0" smtClean="0"/>
              <a:t>archives)</a:t>
            </a:r>
            <a:endParaRPr lang="fr-FR" sz="1600" dirty="0"/>
          </a:p>
          <a:p>
            <a:r>
              <a:rPr lang="fr-FR" sz="1600" b="1" dirty="0"/>
              <a:t>Marielle PEROZ </a:t>
            </a:r>
            <a:r>
              <a:rPr lang="fr-FR" sz="1200" dirty="0"/>
              <a:t>(Tech </a:t>
            </a:r>
            <a:r>
              <a:rPr lang="fr-FR" sz="1200" dirty="0" smtClean="0"/>
              <a:t>Rectorat, </a:t>
            </a:r>
            <a:r>
              <a:rPr lang="fr-FR" sz="1200" dirty="0"/>
              <a:t>50%)</a:t>
            </a:r>
          </a:p>
          <a:p>
            <a:r>
              <a:rPr lang="fr-FR" sz="1600" dirty="0"/>
              <a:t>Gestion de données (</a:t>
            </a:r>
            <a:r>
              <a:rPr lang="fr-FR" sz="1600" dirty="0" smtClean="0"/>
              <a:t>archives)</a:t>
            </a:r>
            <a:endParaRPr lang="fr-FR" sz="1600" dirty="0"/>
          </a:p>
          <a:p>
            <a:r>
              <a:rPr lang="fr-FR" sz="1600" b="1" dirty="0"/>
              <a:t>Manon GHISLAIN </a:t>
            </a:r>
            <a:r>
              <a:rPr lang="fr-FR" sz="1200" dirty="0"/>
              <a:t>(</a:t>
            </a:r>
            <a:r>
              <a:rPr lang="fr-FR" sz="1200" dirty="0" err="1"/>
              <a:t>Doct</a:t>
            </a:r>
            <a:r>
              <a:rPr lang="fr-FR" sz="1200" dirty="0"/>
              <a:t>. FRB NPDC)</a:t>
            </a:r>
          </a:p>
          <a:p>
            <a:r>
              <a:rPr lang="fr-FR" sz="1600" dirty="0"/>
              <a:t>Projet </a:t>
            </a:r>
            <a:r>
              <a:rPr lang="fr-FR" sz="1600" dirty="0" err="1" smtClean="0"/>
              <a:t>Demospace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67544" y="6072397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Jérôme FOURNIER</a:t>
            </a:r>
            <a:r>
              <a:rPr lang="fr-FR" sz="1600" dirty="0" smtClean="0"/>
              <a:t> </a:t>
            </a:r>
            <a:r>
              <a:rPr lang="fr-FR" sz="1200" dirty="0" smtClean="0"/>
              <a:t>(CR CNRS, 20%)</a:t>
            </a:r>
          </a:p>
          <a:p>
            <a:r>
              <a:rPr lang="fr-FR" sz="1600" dirty="0" smtClean="0"/>
              <a:t>Formation (dont biométrie)</a:t>
            </a:r>
            <a:endParaRPr lang="fr-FR" sz="1600" dirty="0"/>
          </a:p>
        </p:txBody>
      </p:sp>
      <p:sp>
        <p:nvSpPr>
          <p:cNvPr id="15" name="ZoneTexte 14"/>
          <p:cNvSpPr txBox="1"/>
          <p:nvPr/>
        </p:nvSpPr>
        <p:spPr>
          <a:xfrm>
            <a:off x="395536" y="5230941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2862"/>
            <a:ext cx="4032448" cy="110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167" y="1067836"/>
            <a:ext cx="40957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4710962" y="5949280"/>
            <a:ext cx="4427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B050"/>
                </a:solidFill>
              </a:rPr>
              <a:t>Archives papier de baguage (~10 tonnes !)</a:t>
            </a:r>
          </a:p>
          <a:p>
            <a:r>
              <a:rPr lang="fr-FR" sz="1600" b="1" dirty="0" smtClean="0">
                <a:solidFill>
                  <a:srgbClr val="00B050"/>
                </a:solidFill>
              </a:rPr>
              <a:t>Serveur CRBPO</a:t>
            </a:r>
          </a:p>
          <a:p>
            <a:r>
              <a:rPr lang="fr-FR" sz="1600" b="1" dirty="0" smtClean="0">
                <a:solidFill>
                  <a:srgbClr val="00B050"/>
                </a:solidFill>
              </a:rPr>
              <a:t>Bureau des bagues</a:t>
            </a:r>
            <a:endParaRPr lang="fr-FR" sz="1600" b="1" dirty="0">
              <a:solidFill>
                <a:srgbClr val="00B05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619672" y="162504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Paris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711926" y="1593726"/>
            <a:ext cx="1812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</a:rPr>
              <a:t>Brunoy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1520" y="4908538"/>
            <a:ext cx="2964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Concarneau</a:t>
            </a:r>
            <a:endParaRPr lang="fr-FR" sz="14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6660232" y="3606988"/>
            <a:ext cx="1872208" cy="3385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b="1" dirty="0" err="1" smtClean="0"/>
              <a:t>CDIsé</a:t>
            </a:r>
            <a:r>
              <a:rPr lang="fr-FR" sz="1600" b="1" dirty="0" smtClean="0"/>
              <a:t> en 2016 !</a:t>
            </a:r>
            <a:endParaRPr lang="fr-FR" sz="1600" dirty="0"/>
          </a:p>
        </p:txBody>
      </p:sp>
      <p:sp>
        <p:nvSpPr>
          <p:cNvPr id="17" name="ZoneTexte 16"/>
          <p:cNvSpPr txBox="1"/>
          <p:nvPr/>
        </p:nvSpPr>
        <p:spPr>
          <a:xfrm>
            <a:off x="449541" y="6597352"/>
            <a:ext cx="3402379" cy="3385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b="1" dirty="0" smtClean="0"/>
              <a:t>Référent marquage électronique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91504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9" grpId="0"/>
      <p:bldP spid="12" grpId="0"/>
      <p:bldP spid="13" grpId="0"/>
      <p:bldP spid="16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418654"/>
            <a:ext cx="9144000" cy="778098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 smtClean="0"/>
              <a:t>Le point sur le développement </a:t>
            </a:r>
            <a:br>
              <a:rPr lang="fr-FR" sz="3200" b="1" dirty="0" smtClean="0"/>
            </a:br>
            <a:r>
              <a:rPr lang="fr-FR" sz="3200" b="1" dirty="0" smtClean="0"/>
              <a:t>des thèmes ‘systémiques’</a:t>
            </a:r>
            <a:endParaRPr lang="fr-FR" sz="32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79511" y="1340768"/>
            <a:ext cx="878497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STOC Capture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7376160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8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051720" y="548680"/>
            <a:ext cx="6984776" cy="83099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292934"/>
                </a:solidFill>
              </a:rPr>
              <a:t>Variations climatiques </a:t>
            </a:r>
          </a:p>
          <a:p>
            <a:r>
              <a:rPr lang="fr-FR" sz="2400" b="1" dirty="0" smtClean="0">
                <a:solidFill>
                  <a:srgbClr val="292934"/>
                </a:solidFill>
              </a:rPr>
              <a:t>et dynamique de populations hivernantes</a:t>
            </a:r>
            <a:endParaRPr lang="en-GB" sz="2400" b="1" dirty="0" smtClean="0">
              <a:solidFill>
                <a:srgbClr val="292934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9332"/>
            <a:ext cx="1964916" cy="112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crbpo.mnhn.fr/IMG/jpg/nb_ind_par_hi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4243755" cy="274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28947"/>
            <a:ext cx="402116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835696" y="5733256"/>
            <a:ext cx="5533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rgbClr val="292934"/>
                </a:solidFill>
              </a:rPr>
              <a:t>On attend les données de 2015-2016… </a:t>
            </a:r>
            <a:endParaRPr lang="fr-FR" sz="2000" i="1" dirty="0">
              <a:solidFill>
                <a:srgbClr val="292934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392607"/>
            <a:ext cx="1050629" cy="105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56419"/>
            <a:ext cx="1384548" cy="152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149261" y="1844281"/>
            <a:ext cx="260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292934"/>
                </a:solidFill>
              </a:rPr>
              <a:t>Forte participation</a:t>
            </a:r>
            <a:endParaRPr lang="fr-FR" b="1" dirty="0">
              <a:solidFill>
                <a:srgbClr val="292934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220072" y="1844281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292934"/>
                </a:solidFill>
              </a:rPr>
              <a:t>Fluctuations d’abondance</a:t>
            </a:r>
            <a:endParaRPr lang="fr-FR" b="1" dirty="0">
              <a:solidFill>
                <a:srgbClr val="292934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9511" y="1427290"/>
            <a:ext cx="878497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SPOL Mangeoire</a:t>
            </a:r>
          </a:p>
        </p:txBody>
      </p:sp>
    </p:spTree>
    <p:extLst>
      <p:ext uri="{BB962C8B-B14F-4D97-AF65-F5344CB8AC3E}">
        <p14:creationId xmlns:p14="http://schemas.microsoft.com/office/powerpoint/2010/main" val="39374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418654"/>
            <a:ext cx="9144000" cy="778098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 smtClean="0"/>
              <a:t>Le point sur le développement </a:t>
            </a:r>
            <a:br>
              <a:rPr lang="fr-FR" sz="3200" b="1" dirty="0" smtClean="0"/>
            </a:br>
            <a:r>
              <a:rPr lang="fr-FR" sz="3200" b="1" dirty="0" smtClean="0"/>
              <a:t>des thèmes ‘systémiques</a:t>
            </a:r>
            <a:endParaRPr lang="fr-FR" sz="32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55125" y="1340768"/>
            <a:ext cx="878497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292934"/>
                </a:solidFill>
              </a:rPr>
              <a:t>PHENO &amp; SEJOUR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5112568" cy="345638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040410"/>
            <a:ext cx="5433249" cy="350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 smtClean="0"/>
              <a:t>Quelques connaissances acquises en 2015</a:t>
            </a:r>
            <a:endParaRPr lang="fr-FR" sz="32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79511" y="1340768"/>
            <a:ext cx="8784977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Projet MORNING: migration du bruant ortolan et sa conservation</a:t>
            </a:r>
            <a:r>
              <a:rPr lang="fr-FR" sz="2400" dirty="0" smtClean="0"/>
              <a:t> </a:t>
            </a:r>
            <a:r>
              <a:rPr lang="fr-FR" dirty="0" smtClean="0"/>
              <a:t>(F. </a:t>
            </a:r>
            <a:r>
              <a:rPr lang="fr-FR" dirty="0" err="1" smtClean="0"/>
              <a:t>Jiguet</a:t>
            </a:r>
            <a:r>
              <a:rPr lang="fr-FR" dirty="0" smtClean="0"/>
              <a:t> / C. </a:t>
            </a:r>
            <a:r>
              <a:rPr lang="fr-FR" dirty="0" err="1" smtClean="0"/>
              <a:t>Moussy</a:t>
            </a:r>
            <a:r>
              <a:rPr lang="fr-FR" dirty="0" smtClean="0"/>
              <a:t> / R. Provost / bagueurs Ortolan)</a:t>
            </a:r>
            <a:endParaRPr lang="fr-FR" sz="2400" b="1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179512" y="2564904"/>
            <a:ext cx="8784977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Projet DEMOSPACE: démographie des oiseaux communs et climat dans l’espace </a:t>
            </a:r>
            <a:r>
              <a:rPr lang="fr-FR" dirty="0"/>
              <a:t>(M. </a:t>
            </a:r>
            <a:r>
              <a:rPr lang="fr-FR" dirty="0" smtClean="0"/>
              <a:t>Ghislain, P.-Y. Henry &amp; </a:t>
            </a:r>
            <a:r>
              <a:rPr lang="fr-FR" dirty="0" err="1" smtClean="0"/>
              <a:t>co</a:t>
            </a:r>
            <a:r>
              <a:rPr lang="fr-FR" dirty="0" smtClean="0"/>
              <a:t> / bagueurs STOC)</a:t>
            </a:r>
            <a:endParaRPr lang="fr-FR" sz="2400" b="1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179512" y="3822139"/>
            <a:ext cx="8784977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Projet </a:t>
            </a:r>
            <a:r>
              <a:rPr lang="fr-FR" sz="2400" b="1" dirty="0" err="1" smtClean="0"/>
              <a:t>ClimTaille</a:t>
            </a:r>
            <a:r>
              <a:rPr lang="fr-FR" sz="2400" b="1" dirty="0" smtClean="0"/>
              <a:t>: changements de taille, climat et qualité d’habitat </a:t>
            </a:r>
            <a:r>
              <a:rPr lang="fr-FR" dirty="0"/>
              <a:t>(N. </a:t>
            </a:r>
            <a:r>
              <a:rPr lang="fr-FR" dirty="0" smtClean="0"/>
              <a:t>Dubos, I. Le Viol, P.-Y. Henry &amp; </a:t>
            </a:r>
            <a:r>
              <a:rPr lang="fr-FR" dirty="0" err="1" smtClean="0"/>
              <a:t>co</a:t>
            </a:r>
            <a:r>
              <a:rPr lang="fr-FR" dirty="0" smtClean="0"/>
              <a:t> / bagueurs STOC)</a:t>
            </a:r>
            <a:endParaRPr lang="fr-FR" sz="2400" b="1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179512" y="5066600"/>
            <a:ext cx="8784977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Projet Migration passereaux, climat et qualité d’habitat </a:t>
            </a:r>
          </a:p>
          <a:p>
            <a:r>
              <a:rPr lang="fr-FR" dirty="0" smtClean="0"/>
              <a:t>(S. Rolland, F. </a:t>
            </a:r>
            <a:r>
              <a:rPr lang="fr-FR" dirty="0" err="1" smtClean="0"/>
              <a:t>Jiguet</a:t>
            </a:r>
            <a:r>
              <a:rPr lang="fr-FR" dirty="0" smtClean="0"/>
              <a:t> &amp; </a:t>
            </a:r>
            <a:r>
              <a:rPr lang="fr-FR" dirty="0" err="1" smtClean="0"/>
              <a:t>co</a:t>
            </a:r>
            <a:r>
              <a:rPr lang="fr-FR" dirty="0" smtClean="0"/>
              <a:t> / bagueurs PHENO/SEJOUR/Alouette)</a:t>
            </a:r>
            <a:endParaRPr lang="fr-F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77708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729" y="2780928"/>
            <a:ext cx="4259735" cy="382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 smtClean="0"/>
              <a:t>Quelques connaissances acquises en 2015</a:t>
            </a:r>
            <a:endParaRPr lang="fr-FR" sz="3200" b="1" dirty="0"/>
          </a:p>
        </p:txBody>
      </p:sp>
      <p:pic>
        <p:nvPicPr>
          <p:cNvPr id="10" name="Image 6" descr="logo cnr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060221"/>
            <a:ext cx="754409" cy="75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8" descr="logo-uds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052690"/>
            <a:ext cx="1332681" cy="72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0" descr="logo-IPH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528" y="6076110"/>
            <a:ext cx="1008112" cy="69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logo GC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4109"/>
            <a:ext cx="1331640" cy="73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323528" y="227687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/>
              <a:t>The influence of climatic conditions and conspecifics on dispersal in French populations of white storks</a:t>
            </a:r>
            <a:endParaRPr lang="fr-FR" i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85" y="3089460"/>
            <a:ext cx="2882943" cy="2650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5" y="6158103"/>
            <a:ext cx="936104" cy="655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179512" y="980728"/>
            <a:ext cx="8784977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Projet Flexibilité migration Cigogne </a:t>
            </a:r>
            <a:r>
              <a:rPr lang="fr-FR" dirty="0" smtClean="0"/>
              <a:t>(E. Rojas, S. Massemin, B. </a:t>
            </a:r>
            <a:r>
              <a:rPr lang="fr-FR" dirty="0" err="1" smtClean="0"/>
              <a:t>Doligez</a:t>
            </a:r>
            <a:r>
              <a:rPr lang="fr-FR" dirty="0" smtClean="0"/>
              <a:t>, P.-Y. Henry, GCF / IPHC Strasbourg / LBBE Lyon / bagueurs Cigogne)</a:t>
            </a:r>
          </a:p>
          <a:p>
            <a:r>
              <a:rPr lang="fr-FR" sz="2400" b="1" dirty="0"/>
              <a:t>t</a:t>
            </a:r>
            <a:r>
              <a:rPr lang="fr-FR" sz="2400" b="1" dirty="0" smtClean="0"/>
              <a:t>ransformé en Projet Dispersion Cigogne</a:t>
            </a:r>
          </a:p>
        </p:txBody>
      </p:sp>
    </p:spTree>
    <p:extLst>
      <p:ext uri="{BB962C8B-B14F-4D97-AF65-F5344CB8AC3E}">
        <p14:creationId xmlns:p14="http://schemas.microsoft.com/office/powerpoint/2010/main" val="335249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 smtClean="0"/>
              <a:t>Quelques connaissances acquises en 2015</a:t>
            </a:r>
            <a:endParaRPr lang="fr-FR" sz="32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79512" y="980728"/>
            <a:ext cx="8784977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Projet Flexibilité migration Cigogne </a:t>
            </a:r>
            <a:r>
              <a:rPr lang="fr-FR" dirty="0" smtClean="0"/>
              <a:t>(E. Rojas, S. Massemin, B. </a:t>
            </a:r>
            <a:r>
              <a:rPr lang="fr-FR" dirty="0" err="1" smtClean="0"/>
              <a:t>Doligez</a:t>
            </a:r>
            <a:r>
              <a:rPr lang="fr-FR" dirty="0" smtClean="0"/>
              <a:t>, P.-Y. Henry, GCF / IPHC Strasbourg / LBBE Lyon / bagueurs Cigogne)</a:t>
            </a:r>
          </a:p>
          <a:p>
            <a:r>
              <a:rPr lang="fr-FR" sz="2400" b="1" dirty="0"/>
              <a:t>t</a:t>
            </a:r>
            <a:r>
              <a:rPr lang="fr-FR" sz="2400" b="1" dirty="0" smtClean="0"/>
              <a:t>ransformé en Projet Dispersion Cigogne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23528" y="227687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A graph-theory approach for analyzing </a:t>
            </a:r>
            <a:r>
              <a:rPr lang="en-US" b="1" i="1" dirty="0" err="1"/>
              <a:t>metapopulation</a:t>
            </a:r>
            <a:r>
              <a:rPr lang="en-US" b="1" i="1" dirty="0"/>
              <a:t> dynamics: application to French White Storks</a:t>
            </a:r>
            <a:endParaRPr lang="fr-FR" i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3203"/>
            <a:ext cx="3384377" cy="311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age 6" descr="logo cnr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060221"/>
            <a:ext cx="754409" cy="75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8" descr="logo-uds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052690"/>
            <a:ext cx="1332681" cy="72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0" descr="logo-IPH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528" y="6076110"/>
            <a:ext cx="1008112" cy="69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logo GC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4109"/>
            <a:ext cx="1331640" cy="73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5" y="6158103"/>
            <a:ext cx="936104" cy="655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584" y="2678846"/>
            <a:ext cx="457200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39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 smtClean="0"/>
              <a:t>Quelques connaissances acquises en 2015</a:t>
            </a:r>
            <a:endParaRPr lang="fr-FR" sz="32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79512" y="980728"/>
            <a:ext cx="8784977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Projet </a:t>
            </a:r>
            <a:r>
              <a:rPr lang="fr-FR" sz="2400" b="1" dirty="0" err="1" smtClean="0"/>
              <a:t>Poxvirose</a:t>
            </a:r>
            <a:r>
              <a:rPr lang="fr-FR" sz="2400" b="1" dirty="0" smtClean="0"/>
              <a:t> </a:t>
            </a:r>
            <a:r>
              <a:rPr lang="fr-FR" dirty="0" smtClean="0"/>
              <a:t>(J. </a:t>
            </a:r>
            <a:r>
              <a:rPr lang="fr-FR" dirty="0" err="1" smtClean="0"/>
              <a:t>Tucoulet</a:t>
            </a:r>
            <a:r>
              <a:rPr lang="fr-FR" dirty="0" smtClean="0"/>
              <a:t>, P. </a:t>
            </a:r>
            <a:r>
              <a:rPr lang="fr-FR" dirty="0" err="1" smtClean="0"/>
              <a:t>Gourlay</a:t>
            </a:r>
            <a:r>
              <a:rPr lang="fr-FR" dirty="0" smtClean="0"/>
              <a:t>, P.-Y. Henry, </a:t>
            </a:r>
            <a:r>
              <a:rPr lang="fr-FR" dirty="0"/>
              <a:t>/ Centre Vétérinaire de la Faune Sauvage et des Ecosystèmes des Pays de la Loire (CVFSE</a:t>
            </a:r>
            <a:r>
              <a:rPr lang="fr-FR" dirty="0" smtClean="0"/>
              <a:t>) / bagueurs SPOL Mangeoire)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385" y="2276872"/>
            <a:ext cx="4809015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cteur droit 5"/>
          <p:cNvCxnSpPr/>
          <p:nvPr/>
        </p:nvCxnSpPr>
        <p:spPr>
          <a:xfrm flipH="1">
            <a:off x="4644008" y="2564904"/>
            <a:ext cx="1123884" cy="1872208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654799" y="4415093"/>
            <a:ext cx="421257" cy="1750211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 rot="10800000" flipH="1" flipV="1">
            <a:off x="4067945" y="3966155"/>
            <a:ext cx="470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00B0F0"/>
                </a:solidFill>
              </a:rPr>
              <a:t>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32224"/>
            <a:ext cx="1227584" cy="74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168" y="6043612"/>
            <a:ext cx="80486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00" y="2276872"/>
            <a:ext cx="25908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48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 smtClean="0"/>
              <a:t>Quelques connaissances acquises en 2015</a:t>
            </a:r>
            <a:endParaRPr lang="fr-FR" sz="32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79512" y="980728"/>
            <a:ext cx="8784977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Projet </a:t>
            </a:r>
            <a:r>
              <a:rPr lang="fr-FR" sz="2400" b="1" dirty="0" err="1" smtClean="0"/>
              <a:t>Poxvirose</a:t>
            </a:r>
            <a:r>
              <a:rPr lang="fr-FR" sz="2400" b="1" dirty="0" smtClean="0"/>
              <a:t> </a:t>
            </a:r>
            <a:r>
              <a:rPr lang="fr-FR" dirty="0" smtClean="0"/>
              <a:t>(J. </a:t>
            </a:r>
            <a:r>
              <a:rPr lang="fr-FR" dirty="0" err="1" smtClean="0"/>
              <a:t>Tucoulet</a:t>
            </a:r>
            <a:r>
              <a:rPr lang="fr-FR" dirty="0" smtClean="0"/>
              <a:t>, P. </a:t>
            </a:r>
            <a:r>
              <a:rPr lang="fr-FR" dirty="0" err="1" smtClean="0"/>
              <a:t>Gourlay</a:t>
            </a:r>
            <a:r>
              <a:rPr lang="fr-FR" dirty="0" smtClean="0"/>
              <a:t>, P.-Y. Henry, </a:t>
            </a:r>
            <a:r>
              <a:rPr lang="fr-FR" dirty="0"/>
              <a:t>/ Centre Vétérinaire de la Faune Sauvage et des Ecosystèmes des Pays de la Loire (CVFSE</a:t>
            </a:r>
            <a:r>
              <a:rPr lang="fr-FR" dirty="0" smtClean="0"/>
              <a:t>) / bagueurs SPOL Mangeoire)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627382"/>
            <a:ext cx="3059832" cy="2256513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5904656" cy="430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48942" y="2348880"/>
            <a:ext cx="30950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41 communes, </a:t>
            </a:r>
            <a:r>
              <a:rPr lang="fr-FR" dirty="0" smtClean="0"/>
              <a:t>33 </a:t>
            </a:r>
            <a:r>
              <a:rPr lang="fr-FR" dirty="0"/>
              <a:t>bagueurs, </a:t>
            </a:r>
            <a:r>
              <a:rPr lang="fr-FR" dirty="0" smtClean="0"/>
              <a:t>3541 </a:t>
            </a:r>
            <a:r>
              <a:rPr lang="fr-FR" dirty="0"/>
              <a:t>inspections de 2674 oiseaux (dont 1949 inspections de 1530 mésanges charbonnières</a:t>
            </a:r>
            <a:r>
              <a:rPr lang="fr-FR" dirty="0" smtClean="0"/>
              <a:t>).</a:t>
            </a:r>
          </a:p>
          <a:p>
            <a:endParaRPr lang="fr-FR" dirty="0"/>
          </a:p>
          <a:p>
            <a:r>
              <a:rPr lang="fr-FR" sz="2000" b="1" dirty="0" smtClean="0"/>
              <a:t>0,7% (pop avec: 1-6%)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79205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 smtClean="0"/>
              <a:t>Quelques connaissances acquises en 2015</a:t>
            </a:r>
            <a:endParaRPr lang="fr-FR" sz="32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79512" y="980728"/>
            <a:ext cx="8784977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Projet Extinction locale de Traquet motteux en Normandie </a:t>
            </a:r>
          </a:p>
          <a:p>
            <a:r>
              <a:rPr lang="fr-FR" dirty="0" smtClean="0"/>
              <a:t>(P. Ollivier, P.-Y. Henry)</a:t>
            </a:r>
          </a:p>
        </p:txBody>
      </p:sp>
      <p:sp>
        <p:nvSpPr>
          <p:cNvPr id="8" name="Rectangle 7"/>
          <p:cNvSpPr/>
          <p:nvPr/>
        </p:nvSpPr>
        <p:spPr>
          <a:xfrm>
            <a:off x="179511" y="1870953"/>
            <a:ext cx="8784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SPOL en 1991-1995… stage CMR Normandie 2010… Acta </a:t>
            </a:r>
            <a:r>
              <a:rPr lang="fr-FR" dirty="0" err="1" smtClean="0"/>
              <a:t>Ornithol</a:t>
            </a:r>
            <a:r>
              <a:rPr lang="fr-FR" dirty="0" smtClean="0"/>
              <a:t> 2015 ! </a:t>
            </a:r>
            <a:endParaRPr lang="fr-FR" sz="2000" b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424493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508104" y="2636912"/>
            <a:ext cx="32048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Bonne survie adulte</a:t>
            </a:r>
          </a:p>
          <a:p>
            <a:r>
              <a:rPr lang="fr-FR" dirty="0" smtClean="0"/>
              <a:t>Bonne reproduction</a:t>
            </a:r>
          </a:p>
          <a:p>
            <a:endParaRPr lang="fr-FR" dirty="0" smtClean="0"/>
          </a:p>
          <a:p>
            <a:r>
              <a:rPr lang="fr-FR" dirty="0" smtClean="0"/>
              <a:t>Forte survie juvénile =</a:t>
            </a:r>
          </a:p>
          <a:p>
            <a:endParaRPr lang="fr-FR" dirty="0"/>
          </a:p>
          <a:p>
            <a:r>
              <a:rPr lang="fr-FR" b="1" dirty="0" smtClean="0"/>
              <a:t>Très faible immigration </a:t>
            </a:r>
            <a:r>
              <a:rPr lang="fr-FR" dirty="0" smtClean="0"/>
              <a:t>(7% des recrues, 2 </a:t>
            </a:r>
            <a:r>
              <a:rPr lang="fr-FR" dirty="0" err="1" smtClean="0"/>
              <a:t>ind</a:t>
            </a:r>
            <a:r>
              <a:rPr lang="fr-FR" dirty="0" smtClean="0"/>
              <a:t>./an)</a:t>
            </a:r>
          </a:p>
          <a:p>
            <a:endParaRPr lang="fr-FR" dirty="0"/>
          </a:p>
          <a:p>
            <a:r>
              <a:rPr lang="fr-FR" b="1" dirty="0" smtClean="0"/>
              <a:t>Isolement géographique -&gt; démographique</a:t>
            </a:r>
          </a:p>
          <a:p>
            <a:endParaRPr lang="fr-FR" b="1" dirty="0"/>
          </a:p>
          <a:p>
            <a:r>
              <a:rPr lang="fr-FR" b="1" dirty="0" smtClean="0"/>
              <a:t>Pas de recolonisation après extinction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84082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 smtClean="0"/>
              <a:t>Et pour 2016…</a:t>
            </a:r>
            <a:endParaRPr lang="fr-FR" sz="32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79511" y="1619508"/>
            <a:ext cx="8784977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Projet MORNING: migration du bruant ortolan et sa conservation</a:t>
            </a:r>
            <a:r>
              <a:rPr lang="fr-FR" sz="2400" dirty="0" smtClean="0"/>
              <a:t> </a:t>
            </a:r>
            <a:r>
              <a:rPr lang="fr-FR" dirty="0" smtClean="0"/>
              <a:t>(F. </a:t>
            </a:r>
            <a:r>
              <a:rPr lang="fr-FR" dirty="0" err="1" smtClean="0"/>
              <a:t>Jiguet</a:t>
            </a:r>
            <a:r>
              <a:rPr lang="fr-FR" dirty="0" smtClean="0"/>
              <a:t> / C. </a:t>
            </a:r>
            <a:r>
              <a:rPr lang="fr-FR" dirty="0" err="1" smtClean="0"/>
              <a:t>Moussy</a:t>
            </a:r>
            <a:r>
              <a:rPr lang="fr-FR" dirty="0" smtClean="0"/>
              <a:t> / R. Provost / bagueurs Ortolan)</a:t>
            </a:r>
            <a:endParaRPr lang="fr-FR" sz="2400" b="1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179512" y="2843644"/>
            <a:ext cx="8784977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Projet DEMOSPACE: démographie des oiseaux communs et climat dans l’espace </a:t>
            </a:r>
            <a:r>
              <a:rPr lang="fr-FR" dirty="0"/>
              <a:t>(M. </a:t>
            </a:r>
            <a:r>
              <a:rPr lang="fr-FR" dirty="0" smtClean="0"/>
              <a:t>Ghislain, P.-Y. Henry &amp; </a:t>
            </a:r>
            <a:r>
              <a:rPr lang="fr-FR" dirty="0" err="1" smtClean="0"/>
              <a:t>co</a:t>
            </a:r>
            <a:r>
              <a:rPr lang="fr-FR" dirty="0" smtClean="0"/>
              <a:t> / bagueurs STOC)</a:t>
            </a:r>
            <a:endParaRPr lang="fr-FR" sz="2400" b="1" dirty="0" smtClean="0"/>
          </a:p>
        </p:txBody>
      </p:sp>
      <p:sp>
        <p:nvSpPr>
          <p:cNvPr id="2" name="Explosion 1 1"/>
          <p:cNvSpPr/>
          <p:nvPr/>
        </p:nvSpPr>
        <p:spPr>
          <a:xfrm>
            <a:off x="8028384" y="1619508"/>
            <a:ext cx="1224136" cy="83099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2016</a:t>
            </a:r>
            <a:endParaRPr lang="fr-FR" sz="1600" b="1" dirty="0"/>
          </a:p>
        </p:txBody>
      </p:sp>
      <p:sp>
        <p:nvSpPr>
          <p:cNvPr id="9" name="Explosion 1 8"/>
          <p:cNvSpPr/>
          <p:nvPr/>
        </p:nvSpPr>
        <p:spPr>
          <a:xfrm>
            <a:off x="8100392" y="3092767"/>
            <a:ext cx="1224136" cy="83099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2016</a:t>
            </a:r>
            <a:endParaRPr lang="fr-FR" sz="16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179512" y="4121204"/>
            <a:ext cx="8784977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Projet URBASTRESS: stress de la vie urbaine chez le moineau domestique </a:t>
            </a:r>
            <a:r>
              <a:rPr lang="fr-FR" dirty="0" smtClean="0"/>
              <a:t>(F. </a:t>
            </a:r>
            <a:r>
              <a:rPr lang="fr-FR" dirty="0" err="1" smtClean="0"/>
              <a:t>Angelier</a:t>
            </a:r>
            <a:r>
              <a:rPr lang="fr-FR" dirty="0" smtClean="0"/>
              <a:t>, A. </a:t>
            </a:r>
            <a:r>
              <a:rPr lang="fr-FR" dirty="0" err="1" smtClean="0"/>
              <a:t>Meillère</a:t>
            </a:r>
            <a:r>
              <a:rPr lang="fr-FR" dirty="0" smtClean="0"/>
              <a:t>, P.-Y. Henry / CEBC / bagueurs moineaux). ANR ? Article en cours.</a:t>
            </a:r>
            <a:endParaRPr lang="fr-F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18266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670" y="2271379"/>
            <a:ext cx="4011168" cy="3645408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/>
              <a:t>Déménagements du CRBPO</a:t>
            </a:r>
            <a:endParaRPr lang="fr-FR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2862"/>
            <a:ext cx="4032448" cy="110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619672" y="162504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Paris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167" y="1067836"/>
            <a:ext cx="40957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5711926" y="1593726"/>
            <a:ext cx="1812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</a:rPr>
              <a:t>Brunoy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5536" y="2206605"/>
            <a:ext cx="3888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CESCO - MNHN</a:t>
            </a:r>
          </a:p>
          <a:p>
            <a:r>
              <a:rPr lang="fr-FR" sz="1600" dirty="0" smtClean="0"/>
              <a:t>43 rue Buffon</a:t>
            </a:r>
          </a:p>
          <a:p>
            <a:r>
              <a:rPr lang="fr-FR" sz="1600" dirty="0" smtClean="0"/>
              <a:t>Bâtiment 131</a:t>
            </a:r>
          </a:p>
          <a:p>
            <a:r>
              <a:rPr lang="fr-FR" sz="1600" dirty="0" smtClean="0"/>
              <a:t>CP 135</a:t>
            </a:r>
          </a:p>
          <a:p>
            <a:r>
              <a:rPr lang="fr-FR" sz="1600" dirty="0" smtClean="0"/>
              <a:t>75005 Paris</a:t>
            </a:r>
          </a:p>
          <a:p>
            <a:endParaRPr lang="fr-FR" sz="1600" dirty="0" smtClean="0"/>
          </a:p>
          <a:p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444208" y="2241296"/>
            <a:ext cx="2699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CESCO - MNHN</a:t>
            </a:r>
          </a:p>
          <a:p>
            <a:r>
              <a:rPr lang="fr-FR" sz="1600" dirty="0" smtClean="0"/>
              <a:t>1 avenue du Petit Château</a:t>
            </a:r>
          </a:p>
          <a:p>
            <a:r>
              <a:rPr lang="fr-FR" sz="1600" dirty="0" smtClean="0"/>
              <a:t>91800 Brunoy</a:t>
            </a:r>
          </a:p>
          <a:p>
            <a:endParaRPr lang="fr-FR" sz="1600" dirty="0" smtClean="0"/>
          </a:p>
          <a:p>
            <a:endParaRPr lang="fr-FR" sz="16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47" b="14009"/>
          <a:stretch/>
        </p:blipFill>
        <p:spPr bwMode="auto">
          <a:xfrm>
            <a:off x="35496" y="4960167"/>
            <a:ext cx="4032448" cy="108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-144524" y="4869160"/>
            <a:ext cx="2964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Concarneau</a:t>
            </a:r>
            <a:endParaRPr lang="fr-FR" sz="14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467544" y="6093296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Station Biologique Marine du MNHN</a:t>
            </a:r>
          </a:p>
          <a:p>
            <a:r>
              <a:rPr lang="fr-FR" sz="1600" dirty="0" smtClean="0"/>
              <a:t>Place de la Croix - BP 225</a:t>
            </a:r>
          </a:p>
          <a:p>
            <a:r>
              <a:rPr lang="fr-FR" sz="1600" dirty="0" smtClean="0"/>
              <a:t>29182 CONCARNEAU Cedex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886" y="3425097"/>
            <a:ext cx="249737" cy="27927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852" y="3191929"/>
            <a:ext cx="249737" cy="27927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068960"/>
            <a:ext cx="249737" cy="27927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5556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664" y="764704"/>
            <a:ext cx="3730336" cy="2806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83352" cy="706090"/>
          </a:xfrm>
        </p:spPr>
        <p:txBody>
          <a:bodyPr>
            <a:noAutofit/>
          </a:bodyPr>
          <a:lstStyle/>
          <a:p>
            <a:pPr algn="ctr"/>
            <a:r>
              <a:rPr lang="fr-FR" b="1" dirty="0" smtClean="0"/>
              <a:t>Et le grand projet </a:t>
            </a:r>
            <a:r>
              <a:rPr lang="fr-FR" b="1" dirty="0" smtClean="0"/>
              <a:t>2016…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102971" y="1196752"/>
            <a:ext cx="5101958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Projet </a:t>
            </a:r>
            <a:r>
              <a:rPr lang="fr-FR" sz="2400" b="1" dirty="0" err="1" smtClean="0"/>
              <a:t>eCRBPO</a:t>
            </a:r>
            <a:r>
              <a:rPr lang="fr-FR" sz="2400" b="1" dirty="0" smtClean="0"/>
              <a:t>: interface internet de consultation de la base de données CRBPO </a:t>
            </a:r>
          </a:p>
          <a:p>
            <a:r>
              <a:rPr lang="fr-FR" sz="2400" dirty="0" smtClean="0"/>
              <a:t>(O. </a:t>
            </a:r>
            <a:r>
              <a:rPr lang="fr-FR" sz="2400" dirty="0" err="1" smtClean="0"/>
              <a:t>Dehorter</a:t>
            </a:r>
            <a:r>
              <a:rPr lang="fr-FR" sz="2400" dirty="0" smtClean="0"/>
              <a:t> &amp; </a:t>
            </a:r>
            <a:r>
              <a:rPr lang="fr-FR" sz="2400" dirty="0" err="1" smtClean="0"/>
              <a:t>co</a:t>
            </a:r>
            <a:r>
              <a:rPr lang="fr-FR" sz="2400" dirty="0" smtClean="0"/>
              <a:t>)</a:t>
            </a:r>
            <a:endParaRPr lang="fr-FR" sz="2400" b="1" dirty="0" smtClean="0"/>
          </a:p>
        </p:txBody>
      </p:sp>
      <p:pic>
        <p:nvPicPr>
          <p:cNvPr id="3074" name="Picture 2" descr="http://2.bp.blogspot.com/-cVrHd4B1BTs/VQm03UUIjhI/AAAAAAAAAOI/I9ieTn162cM/s1600/Carte_Itinerair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265070"/>
            <a:ext cx="3517782" cy="354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647" y="3645024"/>
            <a:ext cx="5013156" cy="319093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0442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67544" y="3356992"/>
            <a:ext cx="8229600" cy="778098"/>
          </a:xfrm>
        </p:spPr>
        <p:txBody>
          <a:bodyPr>
            <a:noAutofit/>
          </a:bodyPr>
          <a:lstStyle/>
          <a:p>
            <a:pPr algn="ctr"/>
            <a:r>
              <a:rPr lang="fr-FR" sz="8000" b="1" dirty="0" smtClean="0"/>
              <a:t>Logo CRBPO ?</a:t>
            </a:r>
            <a:endParaRPr lang="fr-FR" sz="8000" b="1" dirty="0"/>
          </a:p>
        </p:txBody>
      </p:sp>
    </p:spTree>
    <p:extLst>
      <p:ext uri="{BB962C8B-B14F-4D97-AF65-F5344CB8AC3E}">
        <p14:creationId xmlns:p14="http://schemas.microsoft.com/office/powerpoint/2010/main" val="402256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05095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solidFill>
                  <a:srgbClr val="FFFF00"/>
                </a:solidFill>
              </a:rPr>
              <a:t>Merci pour tous vos efforts !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67544" y="5891262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 smtClean="0">
                <a:solidFill>
                  <a:srgbClr val="FFFF00"/>
                </a:solidFill>
              </a:rPr>
              <a:t>Promis: moins de nouveautés en 2017 !</a:t>
            </a:r>
            <a:endParaRPr lang="fr-F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37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/>
              <a:t>Déménagements du CRBPO</a:t>
            </a:r>
            <a:endParaRPr lang="fr-FR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722436" y="980728"/>
            <a:ext cx="7665988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u="sng" dirty="0" smtClean="0"/>
              <a:t>Pourquoi ?</a:t>
            </a:r>
          </a:p>
          <a:p>
            <a:r>
              <a:rPr lang="fr-FR" dirty="0" smtClean="0"/>
              <a:t>Déménagement interne au Jardin des Plantes</a:t>
            </a:r>
          </a:p>
          <a:p>
            <a:r>
              <a:rPr lang="fr-FR" dirty="0"/>
              <a:t>	</a:t>
            </a:r>
            <a:r>
              <a:rPr lang="fr-FR" dirty="0" smtClean="0"/>
              <a:t>= rénovation des anciens locaux</a:t>
            </a:r>
          </a:p>
          <a:p>
            <a:endParaRPr lang="fr-FR" dirty="0"/>
          </a:p>
          <a:p>
            <a:r>
              <a:rPr lang="fr-FR" dirty="0" smtClean="0"/>
              <a:t>Déménagement à Brunoy:</a:t>
            </a:r>
          </a:p>
          <a:p>
            <a:r>
              <a:rPr lang="fr-FR" dirty="0"/>
              <a:t>	</a:t>
            </a:r>
            <a:r>
              <a:rPr lang="fr-FR" dirty="0" smtClean="0"/>
              <a:t>- réfection des anciens locaux</a:t>
            </a:r>
          </a:p>
          <a:p>
            <a:r>
              <a:rPr lang="fr-FR" dirty="0"/>
              <a:t>	</a:t>
            </a:r>
            <a:r>
              <a:rPr lang="fr-FR" dirty="0" smtClean="0"/>
              <a:t>- constitution d’un noyau CRBPO à Brunoy avec l’arrivée de 			</a:t>
            </a:r>
            <a:r>
              <a:rPr lang="fr-FR" dirty="0" err="1" smtClean="0"/>
              <a:t>Khaldia</a:t>
            </a:r>
            <a:r>
              <a:rPr lang="fr-FR" dirty="0" smtClean="0"/>
              <a:t> AKKARI et Marielle PEROZ</a:t>
            </a:r>
          </a:p>
          <a:p>
            <a:r>
              <a:rPr lang="fr-FR" dirty="0"/>
              <a:t>	</a:t>
            </a:r>
            <a:r>
              <a:rPr lang="fr-FR" dirty="0" smtClean="0"/>
              <a:t>- opportunité de place à Brunoy (bureau, archives)</a:t>
            </a:r>
          </a:p>
          <a:p>
            <a:r>
              <a:rPr lang="fr-FR" dirty="0"/>
              <a:t>	</a:t>
            </a:r>
            <a:r>
              <a:rPr lang="fr-FR" dirty="0" smtClean="0"/>
              <a:t>- opportunité de terrain sur le site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22436" y="4221088"/>
            <a:ext cx="7665987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u="sng" dirty="0" smtClean="0"/>
              <a:t>Bénéfices ?</a:t>
            </a:r>
          </a:p>
          <a:p>
            <a:endParaRPr lang="fr-FR" dirty="0" smtClean="0"/>
          </a:p>
          <a:p>
            <a:r>
              <a:rPr lang="fr-FR" dirty="0" smtClean="0"/>
              <a:t>Equipe technique dans </a:t>
            </a:r>
            <a:r>
              <a:rPr lang="fr-FR" b="1" dirty="0" smtClean="0"/>
              <a:t>un même bureau </a:t>
            </a:r>
            <a:r>
              <a:rPr lang="fr-FR" dirty="0" smtClean="0"/>
              <a:t>(et Olivier via écran partagé !)</a:t>
            </a:r>
          </a:p>
          <a:p>
            <a:endParaRPr lang="fr-FR" dirty="0" smtClean="0"/>
          </a:p>
          <a:p>
            <a:r>
              <a:rPr lang="fr-FR" b="1" dirty="0" smtClean="0"/>
              <a:t>Archives à proximité </a:t>
            </a:r>
            <a:r>
              <a:rPr lang="fr-FR" dirty="0" smtClean="0"/>
              <a:t>de l’équipe technique</a:t>
            </a:r>
          </a:p>
          <a:p>
            <a:endParaRPr lang="fr-FR" dirty="0" smtClean="0"/>
          </a:p>
          <a:p>
            <a:r>
              <a:rPr lang="fr-FR" b="1" dirty="0" smtClean="0"/>
              <a:t>Mise en place de suivis </a:t>
            </a:r>
            <a:r>
              <a:rPr lang="fr-FR" dirty="0" smtClean="0"/>
              <a:t>par baguage (SPOL Mangeoire, SPOL nichoirs)</a:t>
            </a:r>
          </a:p>
          <a:p>
            <a:endParaRPr lang="fr-FR" dirty="0"/>
          </a:p>
          <a:p>
            <a:r>
              <a:rPr lang="fr-FR" b="1" dirty="0" smtClean="0"/>
              <a:t>Site de qualification pratique </a:t>
            </a:r>
            <a:r>
              <a:rPr lang="fr-FR" dirty="0" smtClean="0"/>
              <a:t>pour permis spécialistes OU rattrapage</a:t>
            </a:r>
          </a:p>
        </p:txBody>
      </p:sp>
    </p:spTree>
    <p:extLst>
      <p:ext uri="{BB962C8B-B14F-4D97-AF65-F5344CB8AC3E}">
        <p14:creationId xmlns:p14="http://schemas.microsoft.com/office/powerpoint/2010/main" val="171506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/>
              <a:t>Saisie des archives papier !</a:t>
            </a:r>
            <a:endParaRPr lang="fr-FR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722435" y="1340768"/>
            <a:ext cx="7665988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u="sng" dirty="0" smtClean="0"/>
              <a:t>Pourquoi ?</a:t>
            </a:r>
          </a:p>
          <a:p>
            <a:endParaRPr lang="fr-FR" b="1" u="sng" dirty="0"/>
          </a:p>
          <a:p>
            <a:r>
              <a:rPr lang="fr-FR" dirty="0" smtClean="0"/>
              <a:t>Augmenter la proportion de données historiques (&lt; 2000) informatisées </a:t>
            </a:r>
          </a:p>
          <a:p>
            <a:r>
              <a:rPr lang="fr-FR" dirty="0" smtClean="0"/>
              <a:t>= de données disponibles pour des analyses</a:t>
            </a:r>
          </a:p>
          <a:p>
            <a:r>
              <a:rPr lang="fr-FR" dirty="0" smtClean="0"/>
              <a:t>= de connaissance sur les changements temporels de biologie des populations d’oiseaux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22436" y="3309267"/>
            <a:ext cx="7665987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u="sng" dirty="0" smtClean="0"/>
              <a:t>Quoi ?</a:t>
            </a:r>
          </a:p>
          <a:p>
            <a:endParaRPr lang="fr-FR" dirty="0" smtClean="0"/>
          </a:p>
          <a:p>
            <a:r>
              <a:rPr lang="fr-FR" dirty="0" smtClean="0"/>
              <a:t>Données de baguage </a:t>
            </a:r>
            <a:r>
              <a:rPr lang="fr-FR" b="1" dirty="0" smtClean="0"/>
              <a:t>série J </a:t>
            </a:r>
          </a:p>
          <a:p>
            <a:r>
              <a:rPr lang="fr-FR" dirty="0" smtClean="0"/>
              <a:t>= avoir la quasi-totalité des données de baguage sur </a:t>
            </a:r>
            <a:r>
              <a:rPr lang="fr-FR" b="1" dirty="0" smtClean="0"/>
              <a:t>turdidés </a:t>
            </a:r>
            <a:r>
              <a:rPr lang="fr-FR" dirty="0" smtClean="0"/>
              <a:t>saisie</a:t>
            </a:r>
          </a:p>
          <a:p>
            <a:endParaRPr lang="fr-FR" dirty="0"/>
          </a:p>
          <a:p>
            <a:r>
              <a:rPr lang="fr-FR" dirty="0" smtClean="0"/>
              <a:t>Perspective de projet avec CNERA Avifaune Migratrice/ONCFS (</a:t>
            </a:r>
            <a:r>
              <a:rPr lang="fr-FR" dirty="0" err="1" smtClean="0"/>
              <a:t>C.Eraud</a:t>
            </a:r>
            <a:r>
              <a:rPr lang="fr-FR" dirty="0" smtClean="0"/>
              <a:t>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22437" y="5227349"/>
            <a:ext cx="7665987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u="sng" dirty="0" smtClean="0"/>
              <a:t>Qui ?</a:t>
            </a:r>
          </a:p>
          <a:p>
            <a:endParaRPr lang="fr-FR" dirty="0" smtClean="0"/>
          </a:p>
          <a:p>
            <a:r>
              <a:rPr lang="fr-FR" b="1" dirty="0" err="1" smtClean="0"/>
              <a:t>Khaldia</a:t>
            </a:r>
            <a:r>
              <a:rPr lang="fr-FR" b="1" dirty="0" smtClean="0"/>
              <a:t> AKKARI </a:t>
            </a:r>
            <a:r>
              <a:rPr lang="fr-FR" dirty="0" smtClean="0"/>
              <a:t>(90%), </a:t>
            </a:r>
            <a:r>
              <a:rPr lang="fr-FR" b="1" dirty="0" smtClean="0"/>
              <a:t>Marielle PEROZ </a:t>
            </a:r>
            <a:r>
              <a:rPr lang="fr-FR" dirty="0" smtClean="0"/>
              <a:t>(50%)</a:t>
            </a:r>
          </a:p>
          <a:p>
            <a:r>
              <a:rPr lang="fr-FR" dirty="0"/>
              <a:t>8</a:t>
            </a:r>
            <a:r>
              <a:rPr lang="fr-FR" dirty="0" smtClean="0"/>
              <a:t>00 données par jour</a:t>
            </a:r>
          </a:p>
          <a:p>
            <a:r>
              <a:rPr lang="fr-FR" dirty="0" smtClean="0"/>
              <a:t>Plus que 2-3 mois de saisie 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12" y="5469507"/>
            <a:ext cx="2442044" cy="122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12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/>
              <a:t>Révision du règlement intérieur</a:t>
            </a:r>
            <a:endParaRPr lang="fr-FR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722434" y="1340768"/>
            <a:ext cx="7954021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u="sng" dirty="0" smtClean="0"/>
              <a:t>Pourquoi ?</a:t>
            </a:r>
          </a:p>
          <a:p>
            <a:endParaRPr lang="fr-FR" b="1" u="sng" dirty="0"/>
          </a:p>
          <a:p>
            <a:r>
              <a:rPr lang="fr-FR" dirty="0" smtClean="0"/>
              <a:t>Clarification de la définition des </a:t>
            </a:r>
            <a:r>
              <a:rPr lang="fr-FR" b="1" dirty="0" smtClean="0"/>
              <a:t>types de données, et leurs statuts </a:t>
            </a:r>
            <a:r>
              <a:rPr lang="fr-FR" dirty="0" smtClean="0"/>
              <a:t>(qui est propriétaire, quelles conditions d’usage)</a:t>
            </a:r>
          </a:p>
          <a:p>
            <a:endParaRPr lang="fr-FR" dirty="0"/>
          </a:p>
          <a:p>
            <a:r>
              <a:rPr lang="fr-FR" dirty="0" smtClean="0"/>
              <a:t>Augmenter la </a:t>
            </a:r>
            <a:r>
              <a:rPr lang="fr-FR" b="1" dirty="0" smtClean="0"/>
              <a:t>reconnaissance des bagueurs</a:t>
            </a:r>
            <a:r>
              <a:rPr lang="fr-FR" dirty="0" smtClean="0"/>
              <a:t>: seuil de sollicitation d’accord pour l’utilisation des données et publication passé à 10% des données utilisées pour une analyse</a:t>
            </a:r>
          </a:p>
          <a:p>
            <a:endParaRPr lang="fr-FR" dirty="0"/>
          </a:p>
          <a:p>
            <a:r>
              <a:rPr lang="fr-FR" dirty="0" smtClean="0"/>
              <a:t>Clarifier le fonctionnement du </a:t>
            </a:r>
            <a:r>
              <a:rPr lang="fr-FR" b="1" dirty="0" smtClean="0"/>
              <a:t>conseil de discipline</a:t>
            </a:r>
          </a:p>
          <a:p>
            <a:endParaRPr lang="fr-FR" b="1" dirty="0"/>
          </a:p>
          <a:p>
            <a:r>
              <a:rPr lang="fr-FR" dirty="0" smtClean="0"/>
              <a:t>Clarifications diverses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22436" y="4981232"/>
            <a:ext cx="795402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u="sng" dirty="0" smtClean="0"/>
              <a:t>Implications ?</a:t>
            </a:r>
          </a:p>
          <a:p>
            <a:endParaRPr lang="fr-FR" b="1" u="sng" dirty="0" smtClean="0"/>
          </a:p>
          <a:p>
            <a:r>
              <a:rPr lang="fr-FR" b="1" dirty="0" smtClean="0"/>
              <a:t>Moins d’ambigüité </a:t>
            </a:r>
            <a:r>
              <a:rPr lang="fr-FR" dirty="0" smtClean="0"/>
              <a:t>sur qui peut faire quoi avec quelles données</a:t>
            </a:r>
          </a:p>
          <a:p>
            <a:endParaRPr lang="fr-FR" dirty="0"/>
          </a:p>
          <a:p>
            <a:r>
              <a:rPr lang="fr-FR" b="1" dirty="0" smtClean="0"/>
              <a:t>Plus de sollicitations des bagueurs pour l’implication dans des études </a:t>
            </a:r>
            <a:r>
              <a:rPr lang="fr-FR" dirty="0" smtClean="0"/>
              <a:t>utilisant vos données de l’axe 1 ou 2 (ou PP si données publiques)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952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40629" y="562670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Deux outils en ligne </a:t>
            </a:r>
            <a:br>
              <a:rPr lang="fr-FR" b="1" dirty="0" smtClean="0"/>
            </a:br>
            <a:r>
              <a:rPr lang="fr-FR" b="1" dirty="0" smtClean="0"/>
              <a:t>pour se tenir au courant</a:t>
            </a:r>
            <a:endParaRPr lang="fr-FR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722435" y="1700808"/>
            <a:ext cx="7665988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u="sng" dirty="0" smtClean="0"/>
              <a:t>1) Site internet = l’information </a:t>
            </a:r>
            <a:r>
              <a:rPr lang="fr-FR" b="1" u="sng" dirty="0" smtClean="0">
                <a:solidFill>
                  <a:srgbClr val="FF0000"/>
                </a:solidFill>
              </a:rPr>
              <a:t>indispensable</a:t>
            </a:r>
          </a:p>
          <a:p>
            <a:endParaRPr lang="fr-FR" b="1" u="sng" dirty="0"/>
          </a:p>
          <a:p>
            <a:r>
              <a:rPr lang="fr-FR" b="1" dirty="0" smtClean="0"/>
              <a:t>- Messages</a:t>
            </a:r>
            <a:r>
              <a:rPr lang="fr-FR" dirty="0" smtClean="0"/>
              <a:t> = les changements</a:t>
            </a:r>
          </a:p>
          <a:p>
            <a:r>
              <a:rPr lang="fr-FR" b="1" dirty="0" smtClean="0"/>
              <a:t>- Protocoles</a:t>
            </a:r>
            <a:r>
              <a:rPr lang="fr-FR" dirty="0" smtClean="0"/>
              <a:t> = les changements</a:t>
            </a:r>
          </a:p>
          <a:p>
            <a:r>
              <a:rPr lang="fr-FR" dirty="0" smtClean="0"/>
              <a:t>- Le restes = bonnes pratiques, conseils, bibliographie, </a:t>
            </a:r>
            <a:r>
              <a:rPr lang="fr-FR" dirty="0" err="1" smtClean="0"/>
              <a:t>etc</a:t>
            </a:r>
            <a:endParaRPr lang="fr-FR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1" t="6476" r="6960" b="29524"/>
          <a:stretch/>
        </p:blipFill>
        <p:spPr bwMode="auto">
          <a:xfrm>
            <a:off x="740330" y="3918596"/>
            <a:ext cx="5126310" cy="267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1" t="27466" r="40970" b="29524"/>
          <a:stretch/>
        </p:blipFill>
        <p:spPr bwMode="auto">
          <a:xfrm>
            <a:off x="6948264" y="2565562"/>
            <a:ext cx="2232248" cy="403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741834" y="3327375"/>
            <a:ext cx="447823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292934"/>
                </a:solidFill>
              </a:rPr>
              <a:t>Site web</a:t>
            </a:r>
            <a:r>
              <a:rPr lang="fr-FR" sz="2000" dirty="0" smtClean="0">
                <a:solidFill>
                  <a:srgbClr val="292934"/>
                </a:solidFill>
              </a:rPr>
              <a:t>: crbpo.mnhn.fr</a:t>
            </a:r>
          </a:p>
        </p:txBody>
      </p:sp>
    </p:spTree>
    <p:extLst>
      <p:ext uri="{BB962C8B-B14F-4D97-AF65-F5344CB8AC3E}">
        <p14:creationId xmlns:p14="http://schemas.microsoft.com/office/powerpoint/2010/main" val="10112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40629" y="562670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Deux outils en ligne </a:t>
            </a:r>
            <a:br>
              <a:rPr lang="fr-FR" b="1" dirty="0" smtClean="0"/>
            </a:br>
            <a:r>
              <a:rPr lang="fr-FR" b="1" dirty="0" smtClean="0"/>
              <a:t>pour se tenir au courant</a:t>
            </a:r>
            <a:endParaRPr lang="fr-FR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1" t="10304" r="71088" b="31429"/>
          <a:stretch/>
        </p:blipFill>
        <p:spPr bwMode="auto">
          <a:xfrm>
            <a:off x="2843808" y="3178136"/>
            <a:ext cx="3832995" cy="582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722435" y="1700808"/>
            <a:ext cx="7665988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u="sng" dirty="0" smtClean="0"/>
              <a:t>1) Site internet = l’information </a:t>
            </a:r>
            <a:r>
              <a:rPr lang="fr-FR" b="1" u="sng" dirty="0" smtClean="0">
                <a:solidFill>
                  <a:srgbClr val="FF0000"/>
                </a:solidFill>
              </a:rPr>
              <a:t>indispensable</a:t>
            </a:r>
          </a:p>
          <a:p>
            <a:endParaRPr lang="fr-FR" b="1" u="sng" dirty="0"/>
          </a:p>
          <a:p>
            <a:r>
              <a:rPr lang="fr-FR" b="1" dirty="0" smtClean="0"/>
              <a:t>- Messages</a:t>
            </a:r>
            <a:r>
              <a:rPr lang="fr-FR" dirty="0" smtClean="0"/>
              <a:t> = les changements</a:t>
            </a:r>
          </a:p>
          <a:p>
            <a:r>
              <a:rPr lang="fr-FR" b="1" dirty="0" smtClean="0"/>
              <a:t>- Protocoles</a:t>
            </a:r>
            <a:r>
              <a:rPr lang="fr-FR" dirty="0" smtClean="0"/>
              <a:t> = les changements</a:t>
            </a:r>
          </a:p>
          <a:p>
            <a:r>
              <a:rPr lang="fr-FR" dirty="0" smtClean="0"/>
              <a:t>- Le restes = bonnes pratiques, conseils, bibliographie, </a:t>
            </a:r>
            <a:r>
              <a:rPr lang="fr-FR" dirty="0" err="1" smtClean="0"/>
              <a:t>etc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703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té">
  <a:themeElements>
    <a:clrScheme name="Clarté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useum">
  <a:themeElements>
    <a:clrScheme name="Museu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useum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useum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seum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seum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seum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seu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seu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seu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1363</TotalTime>
  <Words>2279</Words>
  <Application>Microsoft Office PowerPoint</Application>
  <PresentationFormat>Affichage à l'écran (4:3)</PresentationFormat>
  <Paragraphs>391</Paragraphs>
  <Slides>42</Slides>
  <Notes>20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42</vt:i4>
      </vt:variant>
    </vt:vector>
  </HeadingPairs>
  <TitlesOfParts>
    <vt:vector size="44" baseType="lpstr">
      <vt:lpstr>Clarté</vt:lpstr>
      <vt:lpstr>Museum</vt:lpstr>
      <vt:lpstr>Nouvelles générales du CRBPO</vt:lpstr>
      <vt:lpstr>Présentation PowerPoint</vt:lpstr>
      <vt:lpstr>Déménagements du CRBPO</vt:lpstr>
      <vt:lpstr>Déménagements du CRBPO</vt:lpstr>
      <vt:lpstr>Déménagements du CRBPO</vt:lpstr>
      <vt:lpstr>Saisie des archives papier !</vt:lpstr>
      <vt:lpstr>Révision du règlement intérieur</vt:lpstr>
      <vt:lpstr>Deux outils en ligne  pour se tenir au courant</vt:lpstr>
      <vt:lpstr>Deux outils en ligne  pour se tenir au courant</vt:lpstr>
      <vt:lpstr>Deux outils en ligne  pour se tenir au courant</vt:lpstr>
      <vt:lpstr>Deux outils en ligne  pour se tenir au courant</vt:lpstr>
      <vt:lpstr>Le Programme National de Recherches Ornithologiques</vt:lpstr>
      <vt:lpstr>Evolution des protocoles</vt:lpstr>
      <vt:lpstr>Nouveautés pour le PNRO</vt:lpstr>
      <vt:lpstr>Le Programme National de Recherches Ornithologiques</vt:lpstr>
      <vt:lpstr>Le Programme National de Recherches Ornithologiques</vt:lpstr>
      <vt:lpstr>Contrôle qualité ‘Mise en œuvre des protocoles’</vt:lpstr>
      <vt:lpstr>Connaissances acquises pour la conservation</vt:lpstr>
      <vt:lpstr>Nouveautés pour la gestion et l’exploration de données</vt:lpstr>
      <vt:lpstr>Nouveautés pour la gestion et l’exploration de données</vt:lpstr>
      <vt:lpstr>Où trouver ces aides à la gestion de données ?</vt:lpstr>
      <vt:lpstr>Nouvelles des stages d’analyse de données</vt:lpstr>
      <vt:lpstr>Autres informations utiles en ligne</vt:lpstr>
      <vt:lpstr>Autres informations utiles en ligne</vt:lpstr>
      <vt:lpstr>Autres informations utiles en ligne</vt:lpstr>
      <vt:lpstr>Autres informations utiles en ligne</vt:lpstr>
      <vt:lpstr>Autres informations utiles en ligne</vt:lpstr>
      <vt:lpstr>Les lignes directrices du CRBPO</vt:lpstr>
      <vt:lpstr>Autres informations utiles en ligne</vt:lpstr>
      <vt:lpstr>Le point sur le développement  des thèmes ‘systémiques’</vt:lpstr>
      <vt:lpstr>Présentation PowerPoint</vt:lpstr>
      <vt:lpstr>Le point sur le développement  des thèmes ‘systémiques</vt:lpstr>
      <vt:lpstr>Quelques connaissances acquises en 2015</vt:lpstr>
      <vt:lpstr>Quelques connaissances acquises en 2015</vt:lpstr>
      <vt:lpstr>Quelques connaissances acquises en 2015</vt:lpstr>
      <vt:lpstr>Quelques connaissances acquises en 2015</vt:lpstr>
      <vt:lpstr>Quelques connaissances acquises en 2015</vt:lpstr>
      <vt:lpstr>Quelques connaissances acquises en 2015</vt:lpstr>
      <vt:lpstr>Et pour 2016…</vt:lpstr>
      <vt:lpstr>Et le grand projet 2016…</vt:lpstr>
      <vt:lpstr>Logo CRBPO ?</vt:lpstr>
      <vt:lpstr>Merci pour tous vos efforts !</vt:lpstr>
    </vt:vector>
  </TitlesOfParts>
  <Company>MNHN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Fred</dc:creator>
  <cp:lastModifiedBy>Pierre-Yves HENRY</cp:lastModifiedBy>
  <cp:revision>149</cp:revision>
  <cp:lastPrinted>2013-01-10T13:46:10Z</cp:lastPrinted>
  <dcterms:created xsi:type="dcterms:W3CDTF">2013-01-10T09:54:50Z</dcterms:created>
  <dcterms:modified xsi:type="dcterms:W3CDTF">2016-03-18T23:04:48Z</dcterms:modified>
</cp:coreProperties>
</file>